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4"/>
    <p:sldMasterId id="2147484649" r:id="rId5"/>
    <p:sldMasterId id="2147484655" r:id="rId6"/>
    <p:sldMasterId id="2147484681" r:id="rId7"/>
  </p:sldMasterIdLst>
  <p:notesMasterIdLst>
    <p:notesMasterId r:id="rId28"/>
  </p:notesMasterIdLst>
  <p:handoutMasterIdLst>
    <p:handoutMasterId r:id="rId29"/>
  </p:handoutMasterIdLst>
  <p:sldIdLst>
    <p:sldId id="2128752736" r:id="rId8"/>
    <p:sldId id="2616" r:id="rId9"/>
    <p:sldId id="2128752737" r:id="rId10"/>
    <p:sldId id="2128752738" r:id="rId11"/>
    <p:sldId id="2128752739" r:id="rId12"/>
    <p:sldId id="2128752741" r:id="rId13"/>
    <p:sldId id="2128752742" r:id="rId14"/>
    <p:sldId id="2128752743" r:id="rId15"/>
    <p:sldId id="2128752749" r:id="rId16"/>
    <p:sldId id="2128752750" r:id="rId17"/>
    <p:sldId id="2128752744" r:id="rId18"/>
    <p:sldId id="2128752746" r:id="rId19"/>
    <p:sldId id="2128752747" r:id="rId20"/>
    <p:sldId id="2128752748" r:id="rId21"/>
    <p:sldId id="2128752751" r:id="rId22"/>
    <p:sldId id="2128752752" r:id="rId23"/>
    <p:sldId id="2128752754" r:id="rId24"/>
    <p:sldId id="2128752755" r:id="rId25"/>
    <p:sldId id="2128752756" r:id="rId26"/>
    <p:sldId id="825" r:id="rId27"/>
  </p:sldIdLst>
  <p:sldSz cx="12192000" cy="6858000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008000"/>
    <a:srgbClr val="000099"/>
    <a:srgbClr val="0099CC"/>
    <a:srgbClr val="3399FF"/>
    <a:srgbClr val="66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ACB42-E857-4041-A9CC-1168F9A514BC}" v="8" dt="2025-10-28T10:41:08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ël Lemp" userId="4bf7a562-75c3-4d76-b52b-b5d6fa50a531" providerId="ADAL" clId="{5CB41F5E-F31D-4093-985D-A1DCF759978B}"/>
    <pc:docChg chg="delSld modSld">
      <pc:chgData name="Joël Lemp" userId="4bf7a562-75c3-4d76-b52b-b5d6fa50a531" providerId="ADAL" clId="{5CB41F5E-F31D-4093-985D-A1DCF759978B}" dt="2025-10-28T10:30:51.116" v="1" actId="47"/>
      <pc:docMkLst>
        <pc:docMk/>
      </pc:docMkLst>
      <pc:sldChg chg="modSp mod">
        <pc:chgData name="Joël Lemp" userId="4bf7a562-75c3-4d76-b52b-b5d6fa50a531" providerId="ADAL" clId="{5CB41F5E-F31D-4093-985D-A1DCF759978B}" dt="2025-10-28T10:29:21.734" v="0" actId="20577"/>
        <pc:sldMkLst>
          <pc:docMk/>
          <pc:sldMk cId="217706118" sldId="2128752752"/>
        </pc:sldMkLst>
        <pc:spChg chg="mod">
          <ac:chgData name="Joël Lemp" userId="4bf7a562-75c3-4d76-b52b-b5d6fa50a531" providerId="ADAL" clId="{5CB41F5E-F31D-4093-985D-A1DCF759978B}" dt="2025-10-28T10:29:21.734" v="0" actId="20577"/>
          <ac:spMkLst>
            <pc:docMk/>
            <pc:sldMk cId="217706118" sldId="2128752752"/>
            <ac:spMk id="49155" creationId="{A652B903-3F8D-BF8A-2A73-6B0927C69E5D}"/>
          </ac:spMkLst>
        </pc:spChg>
      </pc:sldChg>
      <pc:sldChg chg="del">
        <pc:chgData name="Joël Lemp" userId="4bf7a562-75c3-4d76-b52b-b5d6fa50a531" providerId="ADAL" clId="{5CB41F5E-F31D-4093-985D-A1DCF759978B}" dt="2025-10-28T10:30:51.116" v="1" actId="47"/>
        <pc:sldMkLst>
          <pc:docMk/>
          <pc:sldMk cId="2275471063" sldId="2128752753"/>
        </pc:sldMkLst>
      </pc:sldChg>
    </pc:docChg>
  </pc:docChgLst>
  <pc:docChgLst>
    <pc:chgData name="Pirmin Schuler" userId="186b6c64-f784-4ec9-b168-cf4ca4310ae2" providerId="ADAL" clId="{43618752-C34D-4D23-9F94-A3B85CF42FC0}"/>
    <pc:docChg chg="undo custSel addSld delSld modSld">
      <pc:chgData name="Pirmin Schuler" userId="186b6c64-f784-4ec9-b168-cf4ca4310ae2" providerId="ADAL" clId="{43618752-C34D-4D23-9F94-A3B85CF42FC0}" dt="2025-09-18T09:09:03.088" v="6654" actId="1076"/>
      <pc:docMkLst>
        <pc:docMk/>
      </pc:docMkLst>
      <pc:sldChg chg="del">
        <pc:chgData name="Pirmin Schuler" userId="186b6c64-f784-4ec9-b168-cf4ca4310ae2" providerId="ADAL" clId="{43618752-C34D-4D23-9F94-A3B85CF42FC0}" dt="2025-09-14T09:20:11.632" v="4" actId="2696"/>
        <pc:sldMkLst>
          <pc:docMk/>
          <pc:sldMk cId="485900318" sldId="972"/>
        </pc:sldMkLst>
      </pc:sldChg>
      <pc:sldChg chg="modSp mod">
        <pc:chgData name="Pirmin Schuler" userId="186b6c64-f784-4ec9-b168-cf4ca4310ae2" providerId="ADAL" clId="{43618752-C34D-4D23-9F94-A3B85CF42FC0}" dt="2025-09-14T18:46:33.035" v="6453" actId="113"/>
        <pc:sldMkLst>
          <pc:docMk/>
          <pc:sldMk cId="0" sldId="2616"/>
        </pc:sldMkLst>
      </pc:sldChg>
      <pc:sldChg chg="modSp mod">
        <pc:chgData name="Pirmin Schuler" userId="186b6c64-f784-4ec9-b168-cf4ca4310ae2" providerId="ADAL" clId="{43618752-C34D-4D23-9F94-A3B85CF42FC0}" dt="2025-09-14T18:46:25.150" v="6452" actId="255"/>
        <pc:sldMkLst>
          <pc:docMk/>
          <pc:sldMk cId="2959912671" sldId="2128752736"/>
        </pc:sldMkLst>
      </pc:sldChg>
      <pc:sldChg chg="modSp add mod">
        <pc:chgData name="Pirmin Schuler" userId="186b6c64-f784-4ec9-b168-cf4ca4310ae2" providerId="ADAL" clId="{43618752-C34D-4D23-9F94-A3B85CF42FC0}" dt="2025-09-14T18:46:40.707" v="6454" actId="113"/>
        <pc:sldMkLst>
          <pc:docMk/>
          <pc:sldMk cId="2074029975" sldId="2128752737"/>
        </pc:sldMkLst>
      </pc:sldChg>
      <pc:sldChg chg="modSp add mod">
        <pc:chgData name="Pirmin Schuler" userId="186b6c64-f784-4ec9-b168-cf4ca4310ae2" providerId="ADAL" clId="{43618752-C34D-4D23-9F94-A3B85CF42FC0}" dt="2025-09-14T18:46:45.772" v="6455" actId="113"/>
        <pc:sldMkLst>
          <pc:docMk/>
          <pc:sldMk cId="756499298" sldId="2128752738"/>
        </pc:sldMkLst>
      </pc:sldChg>
      <pc:sldChg chg="modSp add mod">
        <pc:chgData name="Pirmin Schuler" userId="186b6c64-f784-4ec9-b168-cf4ca4310ae2" providerId="ADAL" clId="{43618752-C34D-4D23-9F94-A3B85CF42FC0}" dt="2025-09-18T07:17:39.381" v="6475" actId="20577"/>
        <pc:sldMkLst>
          <pc:docMk/>
          <pc:sldMk cId="3992940167" sldId="2128752739"/>
        </pc:sldMkLst>
      </pc:sldChg>
      <pc:sldChg chg="modSp add del mod">
        <pc:chgData name="Pirmin Schuler" userId="186b6c64-f784-4ec9-b168-cf4ca4310ae2" providerId="ADAL" clId="{43618752-C34D-4D23-9F94-A3B85CF42FC0}" dt="2025-09-18T07:17:57.564" v="6476" actId="47"/>
        <pc:sldMkLst>
          <pc:docMk/>
          <pc:sldMk cId="2125790156" sldId="2128752740"/>
        </pc:sldMkLst>
      </pc:sldChg>
      <pc:sldChg chg="modSp add mod">
        <pc:chgData name="Pirmin Schuler" userId="186b6c64-f784-4ec9-b168-cf4ca4310ae2" providerId="ADAL" clId="{43618752-C34D-4D23-9F94-A3B85CF42FC0}" dt="2025-09-14T18:47:03.874" v="6458" actId="113"/>
        <pc:sldMkLst>
          <pc:docMk/>
          <pc:sldMk cId="526526161" sldId="2128752741"/>
        </pc:sldMkLst>
      </pc:sldChg>
      <pc:sldChg chg="addSp delSp modSp add mod">
        <pc:chgData name="Pirmin Schuler" userId="186b6c64-f784-4ec9-b168-cf4ca4310ae2" providerId="ADAL" clId="{43618752-C34D-4D23-9F94-A3B85CF42FC0}" dt="2025-09-14T18:47:08.583" v="6459" actId="113"/>
        <pc:sldMkLst>
          <pc:docMk/>
          <pc:sldMk cId="881583721" sldId="2128752742"/>
        </pc:sldMkLst>
      </pc:sldChg>
      <pc:sldChg chg="addSp delSp modSp add mod">
        <pc:chgData name="Pirmin Schuler" userId="186b6c64-f784-4ec9-b168-cf4ca4310ae2" providerId="ADAL" clId="{43618752-C34D-4D23-9F94-A3B85CF42FC0}" dt="2025-09-14T18:47:14.370" v="6460" actId="113"/>
        <pc:sldMkLst>
          <pc:docMk/>
          <pc:sldMk cId="4125975161" sldId="2128752743"/>
        </pc:sldMkLst>
      </pc:sldChg>
      <pc:sldChg chg="delSp modSp add mod">
        <pc:chgData name="Pirmin Schuler" userId="186b6c64-f784-4ec9-b168-cf4ca4310ae2" providerId="ADAL" clId="{43618752-C34D-4D23-9F94-A3B85CF42FC0}" dt="2025-09-14T18:47:29.421" v="6463" actId="113"/>
        <pc:sldMkLst>
          <pc:docMk/>
          <pc:sldMk cId="4059621689" sldId="2128752744"/>
        </pc:sldMkLst>
      </pc:sldChg>
      <pc:sldChg chg="addSp modSp add del mod">
        <pc:chgData name="Pirmin Schuler" userId="186b6c64-f784-4ec9-b168-cf4ca4310ae2" providerId="ADAL" clId="{43618752-C34D-4D23-9F94-A3B85CF42FC0}" dt="2025-09-14T10:37:37.932" v="3783" actId="47"/>
        <pc:sldMkLst>
          <pc:docMk/>
          <pc:sldMk cId="170870664" sldId="2128752745"/>
        </pc:sldMkLst>
      </pc:sldChg>
      <pc:sldChg chg="addSp modSp add mod">
        <pc:chgData name="Pirmin Schuler" userId="186b6c64-f784-4ec9-b168-cf4ca4310ae2" providerId="ADAL" clId="{43618752-C34D-4D23-9F94-A3B85CF42FC0}" dt="2025-09-14T18:47:35.783" v="6464" actId="113"/>
        <pc:sldMkLst>
          <pc:docMk/>
          <pc:sldMk cId="1006546187" sldId="2128752746"/>
        </pc:sldMkLst>
      </pc:sldChg>
      <pc:sldChg chg="addSp delSp modSp add mod">
        <pc:chgData name="Pirmin Schuler" userId="186b6c64-f784-4ec9-b168-cf4ca4310ae2" providerId="ADAL" clId="{43618752-C34D-4D23-9F94-A3B85CF42FC0}" dt="2025-09-14T18:47:43.438" v="6465" actId="113"/>
        <pc:sldMkLst>
          <pc:docMk/>
          <pc:sldMk cId="2447997139" sldId="2128752747"/>
        </pc:sldMkLst>
      </pc:sldChg>
      <pc:sldChg chg="addSp delSp modSp add mod">
        <pc:chgData name="Pirmin Schuler" userId="186b6c64-f784-4ec9-b168-cf4ca4310ae2" providerId="ADAL" clId="{43618752-C34D-4D23-9F94-A3B85CF42FC0}" dt="2025-09-18T09:09:03.088" v="6654" actId="1076"/>
        <pc:sldMkLst>
          <pc:docMk/>
          <pc:sldMk cId="282426838" sldId="2128752748"/>
        </pc:sldMkLst>
      </pc:sldChg>
      <pc:sldChg chg="addSp delSp modSp add mod">
        <pc:chgData name="Pirmin Schuler" userId="186b6c64-f784-4ec9-b168-cf4ca4310ae2" providerId="ADAL" clId="{43618752-C34D-4D23-9F94-A3B85CF42FC0}" dt="2025-09-14T18:47:19.843" v="6461" actId="113"/>
        <pc:sldMkLst>
          <pc:docMk/>
          <pc:sldMk cId="3320347157" sldId="2128752749"/>
        </pc:sldMkLst>
      </pc:sldChg>
      <pc:sldChg chg="addSp delSp modSp add mod">
        <pc:chgData name="Pirmin Schuler" userId="186b6c64-f784-4ec9-b168-cf4ca4310ae2" providerId="ADAL" clId="{43618752-C34D-4D23-9F94-A3B85CF42FC0}" dt="2025-09-14T18:47:24.373" v="6462" actId="113"/>
        <pc:sldMkLst>
          <pc:docMk/>
          <pc:sldMk cId="1360541206" sldId="2128752750"/>
        </pc:sldMkLst>
      </pc:sldChg>
      <pc:sldChg chg="delSp modSp add mod">
        <pc:chgData name="Pirmin Schuler" userId="186b6c64-f784-4ec9-b168-cf4ca4310ae2" providerId="ADAL" clId="{43618752-C34D-4D23-9F94-A3B85CF42FC0}" dt="2025-09-14T18:47:55.432" v="6467" actId="113"/>
        <pc:sldMkLst>
          <pc:docMk/>
          <pc:sldMk cId="3294774540" sldId="2128752751"/>
        </pc:sldMkLst>
      </pc:sldChg>
      <pc:sldChg chg="del">
        <pc:chgData name="Pirmin Schuler" userId="186b6c64-f784-4ec9-b168-cf4ca4310ae2" providerId="ADAL" clId="{43618752-C34D-4D23-9F94-A3B85CF42FC0}" dt="2025-09-14T09:20:05.189" v="3" actId="2696"/>
        <pc:sldMkLst>
          <pc:docMk/>
          <pc:sldMk cId="49611298" sldId="2128752752"/>
        </pc:sldMkLst>
      </pc:sldChg>
      <pc:sldChg chg="modSp add mod">
        <pc:chgData name="Pirmin Schuler" userId="186b6c64-f784-4ec9-b168-cf4ca4310ae2" providerId="ADAL" clId="{43618752-C34D-4D23-9F94-A3B85CF42FC0}" dt="2025-09-14T18:48:00.497" v="6468" actId="113"/>
        <pc:sldMkLst>
          <pc:docMk/>
          <pc:sldMk cId="217706118" sldId="2128752752"/>
        </pc:sldMkLst>
      </pc:sldChg>
      <pc:sldChg chg="modSp add mod">
        <pc:chgData name="Pirmin Schuler" userId="186b6c64-f784-4ec9-b168-cf4ca4310ae2" providerId="ADAL" clId="{43618752-C34D-4D23-9F94-A3B85CF42FC0}" dt="2025-09-14T18:48:06.947" v="6469" actId="113"/>
        <pc:sldMkLst>
          <pc:docMk/>
          <pc:sldMk cId="2275471063" sldId="2128752753"/>
        </pc:sldMkLst>
      </pc:sldChg>
      <pc:sldChg chg="modSp add mod">
        <pc:chgData name="Pirmin Schuler" userId="186b6c64-f784-4ec9-b168-cf4ca4310ae2" providerId="ADAL" clId="{43618752-C34D-4D23-9F94-A3B85CF42FC0}" dt="2025-09-18T07:19:45.610" v="6479" actId="404"/>
        <pc:sldMkLst>
          <pc:docMk/>
          <pc:sldMk cId="4152046464" sldId="2128752754"/>
        </pc:sldMkLst>
      </pc:sldChg>
      <pc:sldChg chg="addSp modSp add mod">
        <pc:chgData name="Pirmin Schuler" userId="186b6c64-f784-4ec9-b168-cf4ca4310ae2" providerId="ADAL" clId="{43618752-C34D-4D23-9F94-A3B85CF42FC0}" dt="2025-09-14T18:48:15.987" v="6471" actId="113"/>
        <pc:sldMkLst>
          <pc:docMk/>
          <pc:sldMk cId="3382886247" sldId="2128752755"/>
        </pc:sldMkLst>
      </pc:sldChg>
      <pc:sldChg chg="addSp delSp modSp add mod">
        <pc:chgData name="Pirmin Schuler" userId="186b6c64-f784-4ec9-b168-cf4ca4310ae2" providerId="ADAL" clId="{43618752-C34D-4D23-9F94-A3B85CF42FC0}" dt="2025-09-14T18:48:22.386" v="6472" actId="113"/>
        <pc:sldMkLst>
          <pc:docMk/>
          <pc:sldMk cId="727167088" sldId="2128752756"/>
        </pc:sldMkLst>
      </pc:sldChg>
      <pc:sldChg chg="new del">
        <pc:chgData name="Pirmin Schuler" userId="186b6c64-f784-4ec9-b168-cf4ca4310ae2" providerId="ADAL" clId="{43618752-C34D-4D23-9F94-A3B85CF42FC0}" dt="2025-09-18T07:16:59.843" v="6474" actId="2696"/>
        <pc:sldMkLst>
          <pc:docMk/>
          <pc:sldMk cId="1298372247" sldId="2128752757"/>
        </pc:sldMkLst>
      </pc:sldChg>
      <pc:sldChg chg="add del">
        <pc:chgData name="Pirmin Schuler" userId="186b6c64-f784-4ec9-b168-cf4ca4310ae2" providerId="ADAL" clId="{43618752-C34D-4D23-9F94-A3B85CF42FC0}" dt="2025-09-14T09:19:57.777" v="2" actId="2696"/>
        <pc:sldMkLst>
          <pc:docMk/>
          <pc:sldMk cId="2970453218" sldId="2147473512"/>
        </pc:sldMkLst>
      </pc:sldChg>
    </pc:docChg>
  </pc:docChgLst>
  <pc:docChgLst>
    <pc:chgData name="Zita Zanier" userId="2ac9ffca-bb8a-4ffc-bedd-908823a90d5f" providerId="ADAL" clId="{3E78DC1F-3738-4682-A634-E2A1F12501A7}"/>
    <pc:docChg chg="modSld">
      <pc:chgData name="Zita Zanier" userId="2ac9ffca-bb8a-4ffc-bedd-908823a90d5f" providerId="ADAL" clId="{3E78DC1F-3738-4682-A634-E2A1F12501A7}" dt="2025-10-28T10:36:47.841" v="5" actId="20577"/>
      <pc:docMkLst>
        <pc:docMk/>
      </pc:docMkLst>
      <pc:sldChg chg="modSp mod">
        <pc:chgData name="Zita Zanier" userId="2ac9ffca-bb8a-4ffc-bedd-908823a90d5f" providerId="ADAL" clId="{3E78DC1F-3738-4682-A634-E2A1F12501A7}" dt="2025-10-28T10:36:00.175" v="1" actId="20577"/>
        <pc:sldMkLst>
          <pc:docMk/>
          <pc:sldMk cId="756499298" sldId="2128752738"/>
        </pc:sldMkLst>
        <pc:spChg chg="mod">
          <ac:chgData name="Zita Zanier" userId="2ac9ffca-bb8a-4ffc-bedd-908823a90d5f" providerId="ADAL" clId="{3E78DC1F-3738-4682-A634-E2A1F12501A7}" dt="2025-10-28T10:36:00.175" v="1" actId="20577"/>
          <ac:spMkLst>
            <pc:docMk/>
            <pc:sldMk cId="756499298" sldId="2128752738"/>
            <ac:spMk id="49155" creationId="{02F98713-9825-F39E-2D3E-C6D78F32ADF3}"/>
          </ac:spMkLst>
        </pc:spChg>
      </pc:sldChg>
      <pc:sldChg chg="modSp mod">
        <pc:chgData name="Zita Zanier" userId="2ac9ffca-bb8a-4ffc-bedd-908823a90d5f" providerId="ADAL" clId="{3E78DC1F-3738-4682-A634-E2A1F12501A7}" dt="2025-10-28T10:36:47.841" v="5" actId="20577"/>
        <pc:sldMkLst>
          <pc:docMk/>
          <pc:sldMk cId="3992940167" sldId="2128752739"/>
        </pc:sldMkLst>
        <pc:spChg chg="mod">
          <ac:chgData name="Zita Zanier" userId="2ac9ffca-bb8a-4ffc-bedd-908823a90d5f" providerId="ADAL" clId="{3E78DC1F-3738-4682-A634-E2A1F12501A7}" dt="2025-10-28T10:36:47.841" v="5" actId="20577"/>
          <ac:spMkLst>
            <pc:docMk/>
            <pc:sldMk cId="3992940167" sldId="2128752739"/>
            <ac:spMk id="49155" creationId="{B38E8290-6F92-6976-1FFE-ABADFC1A2BD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5DBFE7D-28F6-49A8-AA55-8934A8B8F5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CCB53F6-CBF7-445A-84B0-2332DD4329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A415FBC5-DA74-4E4E-9FD4-6D607A8DCF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0F008473-4116-4FDE-A110-F667E13B6CA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55347C-6C13-4B41-ADD7-9D6D22F6099C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5BE23E6-AB8D-48A0-B212-305D76537B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9D3E61F-0BD4-4832-B9A0-315395FB48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CE25EDE-B18D-4A80-92B4-08B817792E0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43894039-3C4D-4346-A1BB-B6C5D7A727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D644B45B-CC89-492B-981C-D9724575A0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4F34C0AE-FBE1-496D-B5BC-3274D8A537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653786-4D9E-4926-9204-6F15E3079AA4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7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6B2DE-6A4B-B87B-0C47-E3580F949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2C7C4FF8-2349-081D-F3C0-73DC2BFB6D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258A5626-E538-774C-8AA0-061F1885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63CE0397-348A-8962-326A-A101A82A6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34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8BD47-3BDD-1C8B-BBC8-D7A6B89E5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E1FB210A-192F-593C-1FBC-4C092644B0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7540B36C-76B7-F3F5-071F-77A1F5589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2642ABE7-7F25-1B9F-7D3C-B70811F4D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7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D3E65-1A1E-D938-B2EB-382BC2B93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05BC003A-6F0D-AD59-287E-AA6C58E166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A37D05B4-1469-5C3F-AEA3-8D5A3CE7E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46EF5041-E045-C2DE-057E-00629C27D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19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60F84-AF62-FF81-35FC-B558E6E5A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80F5962A-7458-93F2-56E6-56FB7BBFE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63022A5E-E918-2133-40E9-C4682EE06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8DD9E9B8-9C46-9FA1-1F22-29A8DB3C4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927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3E18E-66F4-EB38-AFA7-9A4653FD4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0E1F800F-AB4C-3CA3-DCAA-9F9C4BF26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55DF273B-4B80-F2AE-9133-9D60CBA22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C1A4542B-0949-972A-A006-5B68F21B3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668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C7480-C82D-C59F-0697-BE3172951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C5139886-A254-E1C2-A2A2-B23CD43A65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69B9A966-04EC-C6F9-29EF-3C198B4F2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9E612042-D983-DFF7-B91A-885FF1881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93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ED53E-999C-405D-2A24-8A0ED8261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6198B2C0-15A4-FE84-6192-DC9933CD1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0854AC00-E73C-ADD8-B5A0-75B75219B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A3181825-9786-F9D9-9964-489056CA8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196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4B3F6-D222-F9FA-80F7-8B633972D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8B8274AF-3E9C-69D1-EFA6-CDC59C6755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36435911-7DB2-6F40-358A-CB5A21419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C85CCE76-3948-FE0C-3F32-1D96B12A8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66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6874F-523B-1E51-AB3C-E6428B3A0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D3BD836A-4B46-6949-AF0A-69A92C1B0B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C4E3B2D8-D5B0-64D9-1B35-1D951CA2C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0B07C02F-43B4-A96D-F1FD-C781A61C6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968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14350" y="746125"/>
            <a:ext cx="3019425" cy="1698625"/>
          </a:xfrm>
          <a:ln/>
        </p:spPr>
      </p:sp>
      <p:sp>
        <p:nvSpPr>
          <p:cNvPr id="1177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/>
            <a:endParaRPr lang="de-CH" b="1">
              <a:latin typeface="Dax Offc" pitchFamily="34" charset="0"/>
            </a:endParaRPr>
          </a:p>
        </p:txBody>
      </p:sp>
      <p:sp>
        <p:nvSpPr>
          <p:cNvPr id="1177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545"/>
            <a:fld id="{7248F7D6-9466-4333-9DB1-4D3333585188}" type="slidenum">
              <a:rPr lang="de-CH" smtClean="0"/>
              <a:pPr defTabSz="881545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517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AB93C-8866-BBEB-5B8F-E75614DA1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33D9310A-906F-39E5-835A-FC26F7D742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DDD9AE9B-3842-87B8-93D3-97672B42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E10E1136-88D6-47DB-E0B6-B128F6F17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3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AFBD0-D6C6-7129-DE7A-F21A47F7C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A8AE757D-147E-03CC-36DD-0491D62B74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1256EC29-93E2-2575-92BC-694874403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C2E73E1E-DD5B-7F03-A8DB-5DC85A807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8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8DB77-5036-F33B-9296-3B404C3AB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8F5A3A09-F8A0-5B8F-A1D3-4218F05FD9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2C47720F-D536-CE68-8E6B-B27C6A8F8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D823E419-457E-F3A2-797C-F7D889689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91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BEB85-5000-0C92-F950-F97154CEE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F3607DCD-9D72-45BC-AF18-43368B60CE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D139C2B3-D4DA-7653-E7E3-1FCD569F1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D8C11618-E158-13AF-13CA-4F210FDDF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63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447F5-2E03-960D-B310-EFDF0067E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6ED98D8B-7CD8-9C37-1B86-46AF08C11C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6FD2B628-1C3B-773E-FEDE-715952BBA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DCB23DB9-5D40-022E-45E4-18218294E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1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66D40-BC33-5C46-9F45-E98D73B1A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D29B0378-444A-F39F-AA50-3B36BA089A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D91F544D-0E4E-7EFA-998E-5E09FF10C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8C5F08E1-16CC-9C3D-316C-58AED1C13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75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FE26-796B-AED7-7F30-F03A67505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9DF55F9F-93FA-2814-B8A2-688C0C24BA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F69F1566-89D9-3083-1D39-2A2CE465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A16B2230-9058-7C6C-0106-557661BF7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988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08A32-C344-BD01-BEAE-A5A4F6333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10A06B08-C9CA-13AA-A369-D2F744A7F9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79438" y="746125"/>
            <a:ext cx="2722562" cy="1531938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34B18F54-C5DF-4453-8A43-527041BF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49" y="2427632"/>
            <a:ext cx="5813589" cy="721545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279941D5-0D48-C093-41FD-CE7E67E13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7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6143-AC57-4DDB-ADCA-8769E5DCE6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875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07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6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8.bin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6.bin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6.bin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6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0960" y="1428736"/>
            <a:ext cx="11525331" cy="2000264"/>
          </a:xfrm>
        </p:spPr>
        <p:txBody>
          <a:bodyPr anchor="t"/>
          <a:lstStyle>
            <a:lvl1pPr>
              <a:defRPr sz="4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0960" y="3571876"/>
            <a:ext cx="11525331" cy="25003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CC39D094-D1D8-4934-B130-64A8E63260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Seedamm-Plaza, Pfäffikon</a:t>
            </a:r>
          </a:p>
        </p:txBody>
      </p:sp>
    </p:spTree>
    <p:extLst>
      <p:ext uri="{BB962C8B-B14F-4D97-AF65-F5344CB8AC3E}">
        <p14:creationId xmlns:p14="http://schemas.microsoft.com/office/powerpoint/2010/main" val="328679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BF24767-DA1F-4E53-A486-33AA61C6FC22}"/>
              </a:ext>
            </a:extLst>
          </p:cNvPr>
          <p:cNvSpPr/>
          <p:nvPr userDrawn="1"/>
        </p:nvSpPr>
        <p:spPr>
          <a:xfrm>
            <a:off x="381000" y="1293813"/>
            <a:ext cx="11571817" cy="4921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1882E051-DAD9-490A-A7DA-7355BF7377A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95E37EE9-CC7A-4A8D-AB9F-C76921941FB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826D1EA0-5FAA-46E4-84B5-C2A54E8F8CC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33012259"/>
              </p:ext>
            </p:extLst>
          </p:nvPr>
        </p:nvGraphicFramePr>
        <p:xfrm>
          <a:off x="381000" y="6357939"/>
          <a:ext cx="1898576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826D1EA0-5FAA-46E4-84B5-C2A54E8F8C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1898576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13">
            <a:extLst>
              <a:ext uri="{FF2B5EF4-FFF2-40B4-BE49-F238E27FC236}">
                <a16:creationId xmlns:a16="http://schemas.microsoft.com/office/drawing/2014/main" id="{520B89D0-CB22-4FD3-9246-F6055C9896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A5E9C6D-DA3A-4A2B-9B06-FFE4CC9C47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37280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04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29" b="0" i="0">
                <a:solidFill>
                  <a:srgbClr val="4949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19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1539" y="1920740"/>
            <a:ext cx="2038654" cy="404598"/>
          </a:xfrm>
        </p:spPr>
        <p:txBody>
          <a:bodyPr lIns="0" tIns="0" rIns="0" bIns="0"/>
          <a:lstStyle>
            <a:lvl1pPr>
              <a:defRPr sz="2629" b="0" i="0">
                <a:solidFill>
                  <a:srgbClr val="4949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81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1539" y="1920740"/>
            <a:ext cx="2038654" cy="404598"/>
          </a:xfrm>
        </p:spPr>
        <p:txBody>
          <a:bodyPr lIns="0" tIns="0" rIns="0" bIns="0"/>
          <a:lstStyle>
            <a:lvl1pPr>
              <a:defRPr sz="2629" b="0" i="0">
                <a:solidFill>
                  <a:srgbClr val="4949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61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1539" y="1920740"/>
            <a:ext cx="2038654" cy="404598"/>
          </a:xfrm>
        </p:spPr>
        <p:txBody>
          <a:bodyPr lIns="0" tIns="0" rIns="0" bIns="0"/>
          <a:lstStyle>
            <a:lvl1pPr>
              <a:defRPr sz="2629" b="0" i="0">
                <a:solidFill>
                  <a:srgbClr val="4949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53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62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0960" y="1428736"/>
            <a:ext cx="11525331" cy="2000264"/>
          </a:xfrm>
        </p:spPr>
        <p:txBody>
          <a:bodyPr anchor="t"/>
          <a:lstStyle>
            <a:lvl1pPr>
              <a:defRPr sz="4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0960" y="3571876"/>
            <a:ext cx="11525331" cy="25003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07721-D5D9-4D42-A9EE-8F850174935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097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10" y="1285861"/>
            <a:ext cx="11677693" cy="487944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CDB0-1A9E-41AA-ACFE-9340E5210F7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884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BA6C-A5DB-4F69-B0BD-F46ECF442C5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7231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A56C-28BA-444D-8794-AA683CAF0F6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705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0773235-CDCC-4431-830D-116715D0DE1B}"/>
              </a:ext>
            </a:extLst>
          </p:cNvPr>
          <p:cNvSpPr/>
          <p:nvPr userDrawn="1"/>
        </p:nvSpPr>
        <p:spPr>
          <a:xfrm>
            <a:off x="381000" y="1293813"/>
            <a:ext cx="11571817" cy="4921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126764AF-A22D-45D8-BCDC-0514892B91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78B96209-2AA9-403F-AF47-574FE754543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E02B4FA5-978A-44A9-9691-03BB303D465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91072971"/>
              </p:ext>
            </p:extLst>
          </p:nvPr>
        </p:nvGraphicFramePr>
        <p:xfrm>
          <a:off x="381000" y="6357939"/>
          <a:ext cx="1898576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E02B4FA5-978A-44A9-9691-03BB303D46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1898576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13">
            <a:extLst>
              <a:ext uri="{FF2B5EF4-FFF2-40B4-BE49-F238E27FC236}">
                <a16:creationId xmlns:a16="http://schemas.microsoft.com/office/drawing/2014/main" id="{0B571772-3161-488A-82D4-5AD20B6BC4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BD8177D-D658-4B36-BA93-01CF48B995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4499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81000" y="6357939"/>
          <a:ext cx="2336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">
                  <p:embed/>
                </p:oleObj>
              </mc:Choice>
              <mc:Fallback>
                <p:oleObj name="Photo Editor Photo" r:id="rId2" imgW="5458587" imgH="1076475" progId="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2336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2BF5-90C6-40E5-B99D-8E9CC6FF646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810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CB37-3539-402E-B51A-EEE0A6D6A00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3967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336B-8549-4581-8579-066A1F5534E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5260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38" y="1214422"/>
            <a:ext cx="7334301" cy="4929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10" y="1214423"/>
            <a:ext cx="4011084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85711" y="142852"/>
            <a:ext cx="11667107" cy="107157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4EC1-EDFF-4032-8F6F-B8BCF66D010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2508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960" y="219056"/>
            <a:ext cx="11571857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42966" y="1214422"/>
            <a:ext cx="9906069" cy="50720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B849-1C5C-4101-9654-730BC71CB6F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404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AD39-83ED-4C65-8CBD-4283134A6D9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7675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9080367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0D7E-0703-4686-AF2F-DFE23F297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728700"/>
            <a:ext cx="11137900" cy="28790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kumimoji="0" lang="de-DE" sz="1800" b="1" i="0" u="none" strike="noStrike" kern="1200" cap="none" spc="30" normalizeH="0" baseline="0" noProof="0" smtClean="0">
                <a:ln>
                  <a:noFill/>
                </a:ln>
                <a:solidFill>
                  <a:srgbClr val="C73E36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de-DE"/>
              <a:t>Kapiteltitel</a:t>
            </a:r>
          </a:p>
        </p:txBody>
      </p:sp>
    </p:spTree>
    <p:extLst>
      <p:ext uri="{BB962C8B-B14F-4D97-AF65-F5344CB8AC3E}">
        <p14:creationId xmlns:p14="http://schemas.microsoft.com/office/powerpoint/2010/main" val="3985657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Inhalt</a:t>
            </a:r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19668" y="1439667"/>
            <a:ext cx="8928100" cy="4959421"/>
          </a:xfrm>
        </p:spPr>
        <p:txBody>
          <a:bodyPr/>
          <a:lstStyle>
            <a:lvl1pPr marL="266647" indent="-266647">
              <a:spcAft>
                <a:spcPts val="0"/>
              </a:spcAft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840385" y="6501342"/>
            <a:ext cx="1631949" cy="258000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fld id="{F11217BF-7329-47AD-B795-C708E725D4A2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30467" y="6501342"/>
            <a:ext cx="8929162" cy="25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CH"/>
              <a:t>Ordentliche </a:t>
            </a:r>
            <a:r>
              <a:rPr lang="de-CH" b="1"/>
              <a:t>Generalversammlung</a:t>
            </a:r>
            <a:r>
              <a:rPr lang="de-CH"/>
              <a:t> SZS 2015 | Schlatt 10. Juni 2015</a:t>
            </a:r>
          </a:p>
        </p:txBody>
      </p:sp>
    </p:spTree>
    <p:extLst>
      <p:ext uri="{BB962C8B-B14F-4D97-AF65-F5344CB8AC3E}">
        <p14:creationId xmlns:p14="http://schemas.microsoft.com/office/powerpoint/2010/main" val="148461119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100E4E6-2ABA-473B-99D0-5A661CB9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1010404"/>
            <a:ext cx="9232900" cy="792000"/>
          </a:xfrm>
        </p:spPr>
        <p:txBody>
          <a:bodyPr/>
          <a:lstStyle>
            <a:lvl1pPr marL="0" indent="0">
              <a:buNone/>
              <a:defRPr>
                <a:solidFill>
                  <a:srgbClr val="C80000"/>
                </a:solidFill>
              </a:defRPr>
            </a:lvl1pPr>
            <a:lvl2pPr marL="288000" indent="0">
              <a:buNone/>
              <a:defRPr>
                <a:solidFill>
                  <a:srgbClr val="C80000"/>
                </a:solidFill>
              </a:defRPr>
            </a:lvl2pPr>
            <a:lvl3pPr marL="0" indent="0">
              <a:buNone/>
              <a:defRPr>
                <a:solidFill>
                  <a:srgbClr val="C80000"/>
                </a:solidFill>
              </a:defRPr>
            </a:lvl3pPr>
            <a:lvl4pPr marL="288000" indent="0">
              <a:buNone/>
              <a:defRPr>
                <a:solidFill>
                  <a:srgbClr val="C80000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rgbClr val="C80000"/>
                </a:solidFill>
              </a:defRPr>
            </a:lvl5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07DFA1B-821C-409D-90CF-0DCD96A474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B598AD-D92C-4A53-8C27-5E2A91F4E4E5}" type="datetime1">
              <a:rPr lang="de-CH" smtClean="0"/>
              <a:t>28.10.2025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C18EC4A-BA95-4482-9D1D-E44D670BE1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726FFC-C472-4489-97CA-CBC25BF71A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0A6ABA92-B65E-42F5-BB28-73DA50746AE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2510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DE53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C77BB9E-95E2-48C5-89D3-03A922A3AB50}"/>
              </a:ext>
            </a:extLst>
          </p:cNvPr>
          <p:cNvSpPr/>
          <p:nvPr userDrawn="1"/>
        </p:nvSpPr>
        <p:spPr>
          <a:xfrm>
            <a:off x="381000" y="1293813"/>
            <a:ext cx="11571817" cy="4921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AAE6F711-6DD3-46A1-B6FC-80494048D05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E5D2A74F-AB15-48A1-81E3-C1EB1BDB99F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735E1DA8-1136-490B-B84E-EFE9C34703D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24472219"/>
              </p:ext>
            </p:extLst>
          </p:nvPr>
        </p:nvGraphicFramePr>
        <p:xfrm>
          <a:off x="381000" y="6357939"/>
          <a:ext cx="1898576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735E1DA8-1136-490B-B84E-EFE9C3470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1898576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13">
            <a:extLst>
              <a:ext uri="{FF2B5EF4-FFF2-40B4-BE49-F238E27FC236}">
                <a16:creationId xmlns:a16="http://schemas.microsoft.com/office/drawing/2014/main" id="{9EA18940-ACE8-4B07-B745-93CB19AA51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84F497C-67B0-4F9C-8006-250962825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528628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9"/>
          <p:cNvSpPr>
            <a:spLocks noGrp="1"/>
          </p:cNvSpPr>
          <p:nvPr>
            <p:ph type="pic" sz="quarter" idx="12"/>
          </p:nvPr>
        </p:nvSpPr>
        <p:spPr>
          <a:xfrm>
            <a:off x="431031" y="1720281"/>
            <a:ext cx="5434060" cy="452581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5"/>
          </p:nvPr>
        </p:nvSpPr>
        <p:spPr>
          <a:xfrm>
            <a:off x="6172970" y="1658293"/>
            <a:ext cx="5557212" cy="4618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457C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1800">
                <a:solidFill>
                  <a:srgbClr val="575756"/>
                </a:solidFill>
              </a:defRPr>
            </a:lvl2pPr>
            <a:lvl3pPr marL="1257300" indent="-342900">
              <a:buFont typeface="Arial"/>
              <a:buChar char="•"/>
              <a:defRPr sz="1600">
                <a:solidFill>
                  <a:srgbClr val="575756"/>
                </a:solidFill>
              </a:defRPr>
            </a:lvl3pPr>
            <a:lvl4pPr marL="1657350" indent="-285750">
              <a:buFont typeface="Arial"/>
              <a:buChar char="•"/>
              <a:defRPr sz="1400">
                <a:solidFill>
                  <a:srgbClr val="575756"/>
                </a:solidFill>
              </a:defRPr>
            </a:lvl4pPr>
            <a:lvl5pPr>
              <a:defRPr sz="1800">
                <a:solidFill>
                  <a:srgbClr val="57575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6"/>
          </p:nvPr>
        </p:nvSpPr>
        <p:spPr>
          <a:xfrm>
            <a:off x="6172970" y="2120112"/>
            <a:ext cx="5557212" cy="962539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1800" b="0">
                <a:solidFill>
                  <a:srgbClr val="00457C"/>
                </a:solidFill>
              </a:defRPr>
            </a:lvl1pPr>
            <a:lvl2pPr marL="0" indent="-180000" algn="l"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1800">
                <a:solidFill>
                  <a:srgbClr val="575756"/>
                </a:solidFill>
              </a:defRPr>
            </a:lvl2pPr>
            <a:lvl3pPr marL="0" indent="-180000" algn="l"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1600">
                <a:solidFill>
                  <a:srgbClr val="575756"/>
                </a:solidFill>
              </a:defRPr>
            </a:lvl3pPr>
            <a:lvl4pPr marL="1657350" indent="-285750">
              <a:buFont typeface="Arial"/>
              <a:buChar char="•"/>
              <a:defRPr sz="1400">
                <a:solidFill>
                  <a:srgbClr val="575756"/>
                </a:solidFill>
              </a:defRPr>
            </a:lvl4pPr>
            <a:lvl5pPr>
              <a:defRPr sz="1800">
                <a:solidFill>
                  <a:srgbClr val="57575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415638" y="773566"/>
            <a:ext cx="8066423" cy="357909"/>
          </a:xfrm>
          <a:prstGeom prst="rect">
            <a:avLst/>
          </a:prstGeom>
        </p:spPr>
        <p:txBody>
          <a:bodyPr vert="horz" lIns="0" tIns="0" rIns="0" bIns="540000"/>
          <a:lstStyle>
            <a:lvl1pPr marL="0" indent="0">
              <a:buNone/>
              <a:defRPr sz="2800" b="0" i="0">
                <a:solidFill>
                  <a:srgbClr val="00457C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solidFill>
                  <a:srgbClr val="575756"/>
                </a:solidFill>
              </a:defRPr>
            </a:lvl2pPr>
            <a:lvl3pPr marL="914400" indent="0">
              <a:buNone/>
              <a:defRPr>
                <a:solidFill>
                  <a:srgbClr val="575756"/>
                </a:solidFill>
              </a:defRPr>
            </a:lvl3pPr>
            <a:lvl4pPr marL="1371600" indent="0">
              <a:buNone/>
              <a:defRPr>
                <a:solidFill>
                  <a:srgbClr val="575756"/>
                </a:solidFill>
              </a:defRPr>
            </a:lvl4pPr>
            <a:lvl5pPr marL="1828800" indent="0">
              <a:buNone/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415637" y="1200750"/>
            <a:ext cx="11314544" cy="381000"/>
          </a:xfrm>
          <a:prstGeom prst="rect">
            <a:avLst/>
          </a:prstGeom>
        </p:spPr>
        <p:txBody>
          <a:bodyPr vert="horz" lIns="0" tIns="0" rIns="0" bIns="540000"/>
          <a:lstStyle>
            <a:lvl1pPr marL="0" indent="0">
              <a:buNone/>
              <a:defRPr sz="2600" b="1" i="0">
                <a:solidFill>
                  <a:srgbClr val="00457C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solidFill>
                  <a:srgbClr val="575756"/>
                </a:solidFill>
              </a:defRPr>
            </a:lvl2pPr>
            <a:lvl3pPr marL="914400" indent="0">
              <a:buNone/>
              <a:defRPr>
                <a:solidFill>
                  <a:srgbClr val="575756"/>
                </a:solidFill>
              </a:defRPr>
            </a:lvl3pPr>
            <a:lvl4pPr marL="1371600" indent="0">
              <a:buNone/>
              <a:defRPr>
                <a:solidFill>
                  <a:srgbClr val="575756"/>
                </a:solidFill>
              </a:defRPr>
            </a:lvl4pPr>
            <a:lvl5pPr marL="1828800" indent="0">
              <a:buNone/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Energiekrise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60AF85C-2B1A-9F49-8619-7F57AD15CE8A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677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0960" y="1428736"/>
            <a:ext cx="11525331" cy="2000264"/>
          </a:xfrm>
        </p:spPr>
        <p:txBody>
          <a:bodyPr anchor="t"/>
          <a:lstStyle>
            <a:lvl1pPr>
              <a:defRPr sz="4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0960" y="3571876"/>
            <a:ext cx="11525331" cy="25003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CC39D094-D1D8-4934-B130-64A8E63260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Seedamm-Plaza, Pfäffikon</a:t>
            </a:r>
          </a:p>
        </p:txBody>
      </p:sp>
    </p:spTree>
    <p:extLst>
      <p:ext uri="{BB962C8B-B14F-4D97-AF65-F5344CB8AC3E}">
        <p14:creationId xmlns:p14="http://schemas.microsoft.com/office/powerpoint/2010/main" val="2068528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>
            <a:extLst>
              <a:ext uri="{FF2B5EF4-FFF2-40B4-BE49-F238E27FC236}">
                <a16:creationId xmlns:a16="http://schemas.microsoft.com/office/drawing/2014/main" id="{126764AF-A22D-45D8-BCDC-0514892B91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78B96209-2AA9-403F-AF47-574FE754543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E02B4FA5-978A-44A9-9691-03BB303D465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1000" y="6357939"/>
          <a:ext cx="2336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E02B4FA5-978A-44A9-9691-03BB303D46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2336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13">
            <a:extLst>
              <a:ext uri="{FF2B5EF4-FFF2-40B4-BE49-F238E27FC236}">
                <a16:creationId xmlns:a16="http://schemas.microsoft.com/office/drawing/2014/main" id="{0B571772-3161-488A-82D4-5AD20B6BC4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BD8177D-D658-4B36-BA93-01CF48B995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4966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>
            <a:extLst>
              <a:ext uri="{FF2B5EF4-FFF2-40B4-BE49-F238E27FC236}">
                <a16:creationId xmlns:a16="http://schemas.microsoft.com/office/drawing/2014/main" id="{AAE6F711-6DD3-46A1-B6FC-80494048D05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E5D2A74F-AB15-48A1-81E3-C1EB1BDB99F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735E1DA8-1136-490B-B84E-EFE9C34703D9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1000" y="6357939"/>
          <a:ext cx="2336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735E1DA8-1136-490B-B84E-EFE9C3470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2336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13">
            <a:extLst>
              <a:ext uri="{FF2B5EF4-FFF2-40B4-BE49-F238E27FC236}">
                <a16:creationId xmlns:a16="http://schemas.microsoft.com/office/drawing/2014/main" id="{9EA18940-ACE8-4B07-B745-93CB19AA51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84F497C-67B0-4F9C-8006-250962825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3852579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>
            <a:extLst>
              <a:ext uri="{FF2B5EF4-FFF2-40B4-BE49-F238E27FC236}">
                <a16:creationId xmlns:a16="http://schemas.microsoft.com/office/drawing/2014/main" id="{91570D8F-288B-4A39-BF00-76E6CEC8A20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B1798EC-B693-41E1-A2A1-B6B7D008554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E0C45DBE-B10C-40B0-8EDF-14DB0580DCDE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1000" y="6357939"/>
          <a:ext cx="2336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E0C45DBE-B10C-40B0-8EDF-14DB0580DC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2336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13">
            <a:extLst>
              <a:ext uri="{FF2B5EF4-FFF2-40B4-BE49-F238E27FC236}">
                <a16:creationId xmlns:a16="http://schemas.microsoft.com/office/drawing/2014/main" id="{C5F2B454-565D-4F99-9063-75938B225B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B7D25652-C569-4839-A55F-A83DA591F5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2032911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>
            <a:extLst>
              <a:ext uri="{FF2B5EF4-FFF2-40B4-BE49-F238E27FC236}">
                <a16:creationId xmlns:a16="http://schemas.microsoft.com/office/drawing/2014/main" id="{A648AB26-D4B9-4F59-98BE-EBED46A331A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DF66BA5E-F21D-4C4E-A8FE-641A2E49A55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BA870617-AF5C-4195-AFB6-118ADC978597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1000" y="6357939"/>
          <a:ext cx="2336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BA870617-AF5C-4195-AFB6-118ADC978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2336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13">
            <a:extLst>
              <a:ext uri="{FF2B5EF4-FFF2-40B4-BE49-F238E27FC236}">
                <a16:creationId xmlns:a16="http://schemas.microsoft.com/office/drawing/2014/main" id="{DE64D4AA-BFCE-4A3F-BF54-82F5F64AD9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1011B5E5-F17E-401E-B45E-331F0119C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3810740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>
            <a:extLst>
              <a:ext uri="{FF2B5EF4-FFF2-40B4-BE49-F238E27FC236}">
                <a16:creationId xmlns:a16="http://schemas.microsoft.com/office/drawing/2014/main" id="{67947CCA-93D3-418C-91B8-AC7C8E46CD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88ADE680-C6E0-4ADA-9194-D919A44AE8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598D4F2C-07CA-453D-ACBF-55C0D3837D9C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1000" y="6357939"/>
          <a:ext cx="2336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598D4F2C-07CA-453D-ACBF-55C0D3837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2336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13">
            <a:extLst>
              <a:ext uri="{FF2B5EF4-FFF2-40B4-BE49-F238E27FC236}">
                <a16:creationId xmlns:a16="http://schemas.microsoft.com/office/drawing/2014/main" id="{ABB2DEE7-9089-4077-937F-D782BECF2B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B7203E0-2C9C-496F-ACCD-8A61CA372B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3970744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>
            <a:extLst>
              <a:ext uri="{FF2B5EF4-FFF2-40B4-BE49-F238E27FC236}">
                <a16:creationId xmlns:a16="http://schemas.microsoft.com/office/drawing/2014/main" id="{44493437-ABA0-47B9-80A9-6DC81BC3544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Line 10">
            <a:extLst>
              <a:ext uri="{FF2B5EF4-FFF2-40B4-BE49-F238E27FC236}">
                <a16:creationId xmlns:a16="http://schemas.microsoft.com/office/drawing/2014/main" id="{85FEB5C3-8B72-43BA-88B7-CB6DE80DE78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720B82B1-EF6D-47A3-A2E8-CBD1544C9C65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1000" y="6357939"/>
          <a:ext cx="2336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4" name="Object 11">
                        <a:extLst>
                          <a:ext uri="{FF2B5EF4-FFF2-40B4-BE49-F238E27FC236}">
                            <a16:creationId xmlns:a16="http://schemas.microsoft.com/office/drawing/2014/main" id="{720B82B1-EF6D-47A3-A2E8-CBD1544C9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2336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13">
            <a:extLst>
              <a:ext uri="{FF2B5EF4-FFF2-40B4-BE49-F238E27FC236}">
                <a16:creationId xmlns:a16="http://schemas.microsoft.com/office/drawing/2014/main" id="{94AC3CC4-2E4F-41DA-B69E-2D7456656F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AB11E963-DF87-42FD-A192-DDBC4F964D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749278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>
            <a:extLst>
              <a:ext uri="{FF2B5EF4-FFF2-40B4-BE49-F238E27FC236}">
                <a16:creationId xmlns:a16="http://schemas.microsoft.com/office/drawing/2014/main" id="{604D2CB1-BBD1-45D0-9F3F-436F36EC04A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B2E00638-8E1A-4265-9A2B-FF4AC7AEF0D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DCCAD4C3-FE9D-4FE2-8A76-3D02D96B8A7D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1000" y="6357939"/>
          <a:ext cx="2336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DCCAD4C3-FE9D-4FE2-8A76-3D02D96B8A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2336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13">
            <a:extLst>
              <a:ext uri="{FF2B5EF4-FFF2-40B4-BE49-F238E27FC236}">
                <a16:creationId xmlns:a16="http://schemas.microsoft.com/office/drawing/2014/main" id="{1211A1A4-293A-42B0-A35C-A1AB1A11E1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38" y="1214422"/>
            <a:ext cx="7334301" cy="4929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10" y="1214423"/>
            <a:ext cx="4011084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85711" y="142852"/>
            <a:ext cx="11667107" cy="107157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18578FE6-167D-40C1-987F-E48252B3BF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897353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>
            <a:extLst>
              <a:ext uri="{FF2B5EF4-FFF2-40B4-BE49-F238E27FC236}">
                <a16:creationId xmlns:a16="http://schemas.microsoft.com/office/drawing/2014/main" id="{F36AE87F-5A66-4464-AD28-8D843C9B387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060CCD77-F377-4DE0-8BCF-D7BC481E22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DC5B9243-B920-4DC2-9991-077A41C4456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1000" y="6357939"/>
          <a:ext cx="2336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DC5B9243-B920-4DC2-9991-077A41C445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2336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13">
            <a:extLst>
              <a:ext uri="{FF2B5EF4-FFF2-40B4-BE49-F238E27FC236}">
                <a16:creationId xmlns:a16="http://schemas.microsoft.com/office/drawing/2014/main" id="{39D0C502-090F-49D3-9652-B185939871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960" y="219056"/>
            <a:ext cx="11571857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42966" y="1214422"/>
            <a:ext cx="9906069" cy="50720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E7C9F65A-BA23-4DC6-9429-4BA426FB6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111670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6C7337B-2901-42E2-AF9E-90960667F83E}"/>
              </a:ext>
            </a:extLst>
          </p:cNvPr>
          <p:cNvSpPr/>
          <p:nvPr userDrawn="1"/>
        </p:nvSpPr>
        <p:spPr>
          <a:xfrm>
            <a:off x="381000" y="1293813"/>
            <a:ext cx="11571817" cy="4921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91570D8F-288B-4A39-BF00-76E6CEC8A20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B1798EC-B693-41E1-A2A1-B6B7D008554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E0C45DBE-B10C-40B0-8EDF-14DB0580DCD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48696958"/>
              </p:ext>
            </p:extLst>
          </p:nvPr>
        </p:nvGraphicFramePr>
        <p:xfrm>
          <a:off x="381000" y="6357939"/>
          <a:ext cx="1898576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E0C45DBE-B10C-40B0-8EDF-14DB0580DC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1898576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13">
            <a:extLst>
              <a:ext uri="{FF2B5EF4-FFF2-40B4-BE49-F238E27FC236}">
                <a16:creationId xmlns:a16="http://schemas.microsoft.com/office/drawing/2014/main" id="{C5F2B454-565D-4F99-9063-75938B225B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B7D25652-C569-4839-A55F-A83DA591F5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15739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>
            <a:extLst>
              <a:ext uri="{FF2B5EF4-FFF2-40B4-BE49-F238E27FC236}">
                <a16:creationId xmlns:a16="http://schemas.microsoft.com/office/drawing/2014/main" id="{1882E051-DAD9-490A-A7DA-7355BF7377A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95E37EE9-CC7A-4A8D-AB9F-C76921941FB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826D1EA0-5FAA-46E4-84B5-C2A54E8F8CC4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1000" y="6357939"/>
          <a:ext cx="2336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826D1EA0-5FAA-46E4-84B5-C2A54E8F8C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2336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13">
            <a:extLst>
              <a:ext uri="{FF2B5EF4-FFF2-40B4-BE49-F238E27FC236}">
                <a16:creationId xmlns:a16="http://schemas.microsoft.com/office/drawing/2014/main" id="{520B89D0-CB22-4FD3-9246-F6055C9896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A5E9C6D-DA3A-4A2B-9B06-FFE4CC9C47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31184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CC422BA-66D1-4F4F-A50F-357879432304}"/>
              </a:ext>
            </a:extLst>
          </p:cNvPr>
          <p:cNvSpPr/>
          <p:nvPr userDrawn="1"/>
        </p:nvSpPr>
        <p:spPr>
          <a:xfrm>
            <a:off x="381000" y="1293813"/>
            <a:ext cx="11571817" cy="4921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A648AB26-D4B9-4F59-98BE-EBED46A331A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DF66BA5E-F21D-4C4E-A8FE-641A2E49A55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BA870617-AF5C-4195-AFB6-118ADC97859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84013229"/>
              </p:ext>
            </p:extLst>
          </p:nvPr>
        </p:nvGraphicFramePr>
        <p:xfrm>
          <a:off x="381000" y="6357939"/>
          <a:ext cx="1898576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BA870617-AF5C-4195-AFB6-118ADC978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1898576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13">
            <a:extLst>
              <a:ext uri="{FF2B5EF4-FFF2-40B4-BE49-F238E27FC236}">
                <a16:creationId xmlns:a16="http://schemas.microsoft.com/office/drawing/2014/main" id="{DE64D4AA-BFCE-4A3F-BF54-82F5F64AD9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1011B5E5-F17E-401E-B45E-331F0119C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48428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>
            <a:extLst>
              <a:ext uri="{FF2B5EF4-FFF2-40B4-BE49-F238E27FC236}">
                <a16:creationId xmlns:a16="http://schemas.microsoft.com/office/drawing/2014/main" id="{67947CCA-93D3-418C-91B8-AC7C8E46CD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88ADE680-C6E0-4ADA-9194-D919A44AE8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598D4F2C-07CA-453D-ACBF-55C0D3837D9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38336604"/>
              </p:ext>
            </p:extLst>
          </p:nvPr>
        </p:nvGraphicFramePr>
        <p:xfrm>
          <a:off x="381000" y="6357938"/>
          <a:ext cx="1898576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598D4F2C-07CA-453D-ACBF-55C0D3837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8"/>
                        <a:ext cx="1898576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13">
            <a:extLst>
              <a:ext uri="{FF2B5EF4-FFF2-40B4-BE49-F238E27FC236}">
                <a16:creationId xmlns:a16="http://schemas.microsoft.com/office/drawing/2014/main" id="{ABB2DEE7-9089-4077-937F-D782BECF2B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B7203E0-2C9C-496F-ACCD-8A61CA372B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5. Stahl- und Haustechnikhandelstag</a:t>
            </a:r>
          </a:p>
          <a:p>
            <a:pPr>
              <a:defRPr/>
            </a:pPr>
            <a:r>
              <a:rPr lang="de-CH"/>
              <a:t>Donnerstag 19.11.2009, Seedamm-Plaza, Pfäffikon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1DC033B-C918-46F2-A420-9EBD4CF91B03}"/>
              </a:ext>
            </a:extLst>
          </p:cNvPr>
          <p:cNvSpPr/>
          <p:nvPr userDrawn="1"/>
        </p:nvSpPr>
        <p:spPr>
          <a:xfrm>
            <a:off x="381000" y="1293813"/>
            <a:ext cx="11571817" cy="4921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</p:spTree>
    <p:extLst>
      <p:ext uri="{BB962C8B-B14F-4D97-AF65-F5344CB8AC3E}">
        <p14:creationId xmlns:p14="http://schemas.microsoft.com/office/powerpoint/2010/main" val="292784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12E6B-630F-4121-8F1B-1E27AAFBEB60}"/>
              </a:ext>
            </a:extLst>
          </p:cNvPr>
          <p:cNvSpPr/>
          <p:nvPr userDrawn="1"/>
        </p:nvSpPr>
        <p:spPr>
          <a:xfrm>
            <a:off x="381000" y="1293813"/>
            <a:ext cx="11571817" cy="4921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44493437-ABA0-47B9-80A9-6DC81BC3544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Line 10">
            <a:extLst>
              <a:ext uri="{FF2B5EF4-FFF2-40B4-BE49-F238E27FC236}">
                <a16:creationId xmlns:a16="http://schemas.microsoft.com/office/drawing/2014/main" id="{85FEB5C3-8B72-43BA-88B7-CB6DE80DE78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720B82B1-EF6D-47A3-A2E8-CBD1544C9C6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36082718"/>
              </p:ext>
            </p:extLst>
          </p:nvPr>
        </p:nvGraphicFramePr>
        <p:xfrm>
          <a:off x="381000" y="6357939"/>
          <a:ext cx="1898576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4" name="Object 11">
                        <a:extLst>
                          <a:ext uri="{FF2B5EF4-FFF2-40B4-BE49-F238E27FC236}">
                            <a16:creationId xmlns:a16="http://schemas.microsoft.com/office/drawing/2014/main" id="{720B82B1-EF6D-47A3-A2E8-CBD1544C9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1898576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13">
            <a:extLst>
              <a:ext uri="{FF2B5EF4-FFF2-40B4-BE49-F238E27FC236}">
                <a16:creationId xmlns:a16="http://schemas.microsoft.com/office/drawing/2014/main" id="{94AC3CC4-2E4F-41DA-B69E-2D7456656F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AB11E963-DF87-42FD-A192-DDBC4F964D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273636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841F95F3-88CA-44DB-B4F3-CF6CEC41A42D}"/>
              </a:ext>
            </a:extLst>
          </p:cNvPr>
          <p:cNvSpPr/>
          <p:nvPr userDrawn="1"/>
        </p:nvSpPr>
        <p:spPr>
          <a:xfrm>
            <a:off x="381000" y="1293813"/>
            <a:ext cx="11571817" cy="4921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604D2CB1-BBD1-45D0-9F3F-436F36EC04A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B2E00638-8E1A-4265-9A2B-FF4AC7AEF0D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DCCAD4C3-FE9D-4FE2-8A76-3D02D96B8A7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10744314"/>
              </p:ext>
            </p:extLst>
          </p:nvPr>
        </p:nvGraphicFramePr>
        <p:xfrm>
          <a:off x="381000" y="6357939"/>
          <a:ext cx="1898576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DCCAD4C3-FE9D-4FE2-8A76-3D02D96B8A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1898576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13">
            <a:extLst>
              <a:ext uri="{FF2B5EF4-FFF2-40B4-BE49-F238E27FC236}">
                <a16:creationId xmlns:a16="http://schemas.microsoft.com/office/drawing/2014/main" id="{1211A1A4-293A-42B0-A35C-A1AB1A11E1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38" y="1214422"/>
            <a:ext cx="7334301" cy="4929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10" y="1214423"/>
            <a:ext cx="4011084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85711" y="142852"/>
            <a:ext cx="11667107" cy="107157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18578FE6-167D-40C1-987F-E48252B3BF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303710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7439E44-0530-4E16-88EC-96C1776E5E9A}"/>
              </a:ext>
            </a:extLst>
          </p:cNvPr>
          <p:cNvSpPr/>
          <p:nvPr userDrawn="1"/>
        </p:nvSpPr>
        <p:spPr>
          <a:xfrm>
            <a:off x="381000" y="1293813"/>
            <a:ext cx="11571817" cy="4921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F36AE87F-5A66-4464-AD28-8D843C9B387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060CCD77-F377-4DE0-8BCF-D7BC481E22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DC5B9243-B920-4DC2-9991-077A41C4456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36996680"/>
              </p:ext>
            </p:extLst>
          </p:nvPr>
        </p:nvGraphicFramePr>
        <p:xfrm>
          <a:off x="381000" y="6357939"/>
          <a:ext cx="1898576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458587" imgH="1076475" progId="MSPhotoEd.3">
                  <p:embed/>
                </p:oleObj>
              </mc:Choice>
              <mc:Fallback>
                <p:oleObj name="Photo Editor Photo" r:id="rId2" imgW="5458587" imgH="1076475" progId="MSPhotoEd.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DC5B9243-B920-4DC2-9991-077A41C445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1898576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13">
            <a:extLst>
              <a:ext uri="{FF2B5EF4-FFF2-40B4-BE49-F238E27FC236}">
                <a16:creationId xmlns:a16="http://schemas.microsoft.com/office/drawing/2014/main" id="{39D0C502-090F-49D3-9652-B185939871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960" y="219056"/>
            <a:ext cx="11571857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42966" y="1214422"/>
            <a:ext cx="9906069" cy="50720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E7C9F65A-BA23-4DC6-9429-4BA426FB6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</a:t>
            </a:r>
            <a:r>
              <a:rPr lang="de-CH" err="1"/>
              <a:t>Seedamm</a:t>
            </a:r>
            <a:r>
              <a:rPr lang="de-CH"/>
              <a:t>-</a:t>
            </a:r>
            <a:r>
              <a:rPr lang="de-CH" err="1"/>
              <a:t>Plaza</a:t>
            </a:r>
            <a:r>
              <a:rPr lang="de-CH"/>
              <a:t>, Pfäffikon</a:t>
            </a:r>
          </a:p>
        </p:txBody>
      </p:sp>
    </p:spTree>
    <p:extLst>
      <p:ext uri="{BB962C8B-B14F-4D97-AF65-F5344CB8AC3E}">
        <p14:creationId xmlns:p14="http://schemas.microsoft.com/office/powerpoint/2010/main" val="358893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EBADAF9-924E-4861-B043-41C7BFC2FB27}"/>
              </a:ext>
            </a:extLst>
          </p:cNvPr>
          <p:cNvSpPr/>
          <p:nvPr userDrawn="1"/>
        </p:nvSpPr>
        <p:spPr>
          <a:xfrm>
            <a:off x="381000" y="1293813"/>
            <a:ext cx="11571817" cy="4921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13544953-35B0-45EC-A4AD-AA3826012C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5751" y="142876"/>
            <a:ext cx="1166706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</a:t>
            </a:r>
            <a:br>
              <a:rPr lang="de-DE" altLang="de-DE"/>
            </a:br>
            <a:r>
              <a:rPr lang="de-DE" altLang="de-DE"/>
              <a:t>bearbeiten</a:t>
            </a:r>
            <a:endParaRPr lang="de-CH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9F7B9C00-E0CF-43F3-A9B1-7298A1896B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120822-EA00-4544-8B07-1CC5DFEB7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1" y="6356351"/>
            <a:ext cx="5238751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/>
              <a:t>5. Stahl- und Haustechnikhandelstag</a:t>
            </a:r>
          </a:p>
          <a:p>
            <a:pPr>
              <a:defRPr/>
            </a:pPr>
            <a:r>
              <a:rPr lang="de-CH"/>
              <a:t>Dienstag 24.1.2023, Basel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C2A5EDDD-CFE1-4B51-8F5B-0D3F3B1FD2A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6DBD2238-1C2D-469C-9312-02AF8E53C75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031" name="Object 11">
            <a:extLst>
              <a:ext uri="{FF2B5EF4-FFF2-40B4-BE49-F238E27FC236}">
                <a16:creationId xmlns:a16="http://schemas.microsoft.com/office/drawing/2014/main" id="{62B82AA5-C0F7-4C56-B951-6014FEB67696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77489756"/>
              </p:ext>
            </p:extLst>
          </p:nvPr>
        </p:nvGraphicFramePr>
        <p:xfrm>
          <a:off x="381000" y="6357939"/>
          <a:ext cx="1898576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2" imgW="5458587" imgH="1076475" progId="MSPhotoEd.3">
                  <p:embed/>
                </p:oleObj>
              </mc:Choice>
              <mc:Fallback>
                <p:oleObj name="Photo Editor Photo" r:id="rId12" imgW="5458587" imgH="1076475" progId="MSPhotoEd.3">
                  <p:embed/>
                  <p:pic>
                    <p:nvPicPr>
                      <p:cNvPr id="1031" name="Object 11">
                        <a:extLst>
                          <a:ext uri="{FF2B5EF4-FFF2-40B4-BE49-F238E27FC236}">
                            <a16:creationId xmlns:a16="http://schemas.microsoft.com/office/drawing/2014/main" id="{62B82AA5-C0F7-4C56-B951-6014FEB67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1898576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feld 9">
            <a:extLst>
              <a:ext uri="{FF2B5EF4-FFF2-40B4-BE49-F238E27FC236}">
                <a16:creationId xmlns:a16="http://schemas.microsoft.com/office/drawing/2014/main" id="{2EF667D7-3836-4A63-9143-360F3645BE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1539" y="1920740"/>
            <a:ext cx="203865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4949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3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285751" y="142876"/>
            <a:ext cx="1166706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</a:t>
            </a:r>
            <a:br>
              <a:rPr lang="de-DE"/>
            </a:br>
            <a:r>
              <a:rPr lang="de-DE"/>
              <a:t>bearbeiten</a:t>
            </a:r>
            <a:endParaRPr lang="de-CH"/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E4002C9D-0670-421F-9FC0-2AA67C28DEBF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48941"/>
              </p:ext>
            </p:extLst>
          </p:nvPr>
        </p:nvGraphicFramePr>
        <p:xfrm>
          <a:off x="381000" y="6357939"/>
          <a:ext cx="175456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7" imgW="5458587" imgH="1076475" progId="">
                  <p:embed/>
                </p:oleObj>
              </mc:Choice>
              <mc:Fallback>
                <p:oleObj name="Photo Editor Photo" r:id="rId17" imgW="5458587" imgH="1076475" progId="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175456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45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  <p:sldLayoutId id="2147484667" r:id="rId12"/>
    <p:sldLayoutId id="2147484668" r:id="rId13"/>
    <p:sldLayoutId id="2147484669" r:id="rId14"/>
    <p:sldLayoutId id="2147484670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13544953-35B0-45EC-A4AD-AA3826012C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5751" y="142876"/>
            <a:ext cx="1166706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</a:t>
            </a:r>
            <a:br>
              <a:rPr lang="de-DE" altLang="de-DE"/>
            </a:br>
            <a:r>
              <a:rPr lang="de-DE" altLang="de-DE"/>
              <a:t>bearbeiten</a:t>
            </a:r>
            <a:endParaRPr lang="de-CH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9F7B9C00-E0CF-43F3-A9B1-7298A1896B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120822-EA00-4544-8B07-1CC5DFEB7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1" y="6356351"/>
            <a:ext cx="5238751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/>
              <a:t>4. Stahl- und Haustechnikhandelstag</a:t>
            </a:r>
          </a:p>
          <a:p>
            <a:pPr>
              <a:defRPr/>
            </a:pPr>
            <a:r>
              <a:rPr lang="de-CH"/>
              <a:t>Donnerstag 19.11.2009, Seedamm-Plaza, Pfäffikon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C2A5EDDD-CFE1-4B51-8F5B-0D3F3B1FD2A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1214438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6DBD2238-1C2D-469C-9312-02AF8E53C75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1" y="6286500"/>
            <a:ext cx="11571817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CH" sz="24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031" name="Object 11">
            <a:extLst>
              <a:ext uri="{FF2B5EF4-FFF2-40B4-BE49-F238E27FC236}">
                <a16:creationId xmlns:a16="http://schemas.microsoft.com/office/drawing/2014/main" id="{62B82AA5-C0F7-4C56-B951-6014FEB67696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1000" y="6357939"/>
          <a:ext cx="2336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2" imgW="5458587" imgH="1076475" progId="MSPhotoEd.3">
                  <p:embed/>
                </p:oleObj>
              </mc:Choice>
              <mc:Fallback>
                <p:oleObj name="Photo Editor Photo" r:id="rId12" imgW="5458587" imgH="1076475" progId="MSPhotoEd.3">
                  <p:embed/>
                  <p:pic>
                    <p:nvPicPr>
                      <p:cNvPr id="1031" name="Object 11">
                        <a:extLst>
                          <a:ext uri="{FF2B5EF4-FFF2-40B4-BE49-F238E27FC236}">
                            <a16:creationId xmlns:a16="http://schemas.microsoft.com/office/drawing/2014/main" id="{62B82AA5-C0F7-4C56-B951-6014FEB67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57939"/>
                        <a:ext cx="2336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feld 9">
            <a:extLst>
              <a:ext uri="{FF2B5EF4-FFF2-40B4-BE49-F238E27FC236}">
                <a16:creationId xmlns:a16="http://schemas.microsoft.com/office/drawing/2014/main" id="{2EF667D7-3836-4A63-9143-360F3645BE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67333" y="6365876"/>
            <a:ext cx="164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altLang="de-DE" sz="1400">
                <a:latin typeface="Calibri" pitchFamily="34" charset="0"/>
              </a:rPr>
              <a:t>Christoph Haeberlin</a:t>
            </a:r>
          </a:p>
        </p:txBody>
      </p:sp>
    </p:spTree>
    <p:extLst>
      <p:ext uri="{BB962C8B-B14F-4D97-AF65-F5344CB8AC3E}">
        <p14:creationId xmlns:p14="http://schemas.microsoft.com/office/powerpoint/2010/main" val="12130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B668E-B56F-1EBD-A07C-927017F87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79EED9-F4B6-896C-F072-96BA0A8DA37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37D154-FDB9-04C4-0852-268AE4B5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74" y="0"/>
            <a:ext cx="12244274" cy="5040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FCAC7EC-33B7-F962-22ED-20C9B9151A24}"/>
              </a:ext>
            </a:extLst>
          </p:cNvPr>
          <p:cNvSpPr txBox="1"/>
          <p:nvPr/>
        </p:nvSpPr>
        <p:spPr>
          <a:xfrm>
            <a:off x="0" y="5045265"/>
            <a:ext cx="1159503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>
                <a:latin typeface="Verdana" panose="020B0604030504040204" pitchFamily="34" charset="0"/>
                <a:ea typeface="Verdana" panose="020B0604030504040204" pitchFamily="34" charset="0"/>
              </a:rPr>
              <a:t>Neue Richtlinie zur Betonstahlverarbeitung</a:t>
            </a:r>
          </a:p>
          <a:p>
            <a:r>
              <a:rPr lang="de-CH" sz="3200">
                <a:latin typeface="Verdana" panose="020B0604030504040204" pitchFamily="34" charset="0"/>
                <a:ea typeface="Verdana" panose="020B0604030504040204" pitchFamily="34" charset="0"/>
              </a:rPr>
              <a:t>1. Auflage 2025  /  Veröffentlichung 1.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95991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E9AF4-2FC9-9325-A383-8B701DE1F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6ABD827C-8B3C-744A-B437-F87CC64F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3. Randbedingungen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09B6F132-8EF3-DF53-0785-97D0C777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400" b="1">
                <a:solidFill>
                  <a:schemeClr val="tx1"/>
                </a:solidFill>
              </a:rPr>
              <a:t>3.2 Minimale Verankerungslängen</a:t>
            </a:r>
          </a:p>
          <a:p>
            <a:pPr marL="0" indent="0" eaLnBrk="1" hangingPunct="1">
              <a:buNone/>
            </a:pPr>
            <a:r>
              <a:rPr lang="de-DE" sz="2400">
                <a:solidFill>
                  <a:schemeClr val="tx1"/>
                </a:solidFill>
              </a:rPr>
              <a:t>Schieber Seite 2: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B89BE548-B6E2-0D46-3BDF-B11C0913E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29C9D3-B992-174E-D1BC-6153D16AA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1826778"/>
            <a:ext cx="5976664" cy="433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412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71D1-0389-FF78-C6C0-6B61B723B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7136B130-9274-FAEF-8A23-DD6A2480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3. Randbedingungen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131A4FB6-EA3A-B86D-3D57-BFC3D291B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400" b="1">
                <a:solidFill>
                  <a:schemeClr val="tx1"/>
                </a:solidFill>
              </a:rPr>
              <a:t>3.3 Maximale Abmessungen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Einfacher Transport: Rechteck max. 2.4 x 12.0 m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Spezialtransport: Überbreiten &gt; 2.4 m und Überlängen &gt; 12.0 m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Max. abgewickelte Länge: I.d.R.: ≤ 12.0 m, max. ≤ 14.0 m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Max. Gewicht: I.d.R.: &lt; 60 kg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B2ADD0DE-570D-ECF3-3550-BDBEE467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6216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4B644-043A-84C4-8A8F-CF1682A17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D88B968C-3942-BBA4-329E-63CE472F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4. Darstellung Biegelisten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16A2F051-5151-EBEC-135B-A6D8173E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400" b="1">
                <a:solidFill>
                  <a:schemeClr val="tx1"/>
                </a:solidFill>
              </a:rPr>
              <a:t>4.1 Aufbau Biegeliste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56A5878C-2398-65DC-EFDB-EAE1C8CF14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9463F7-4BCF-7608-AE7C-53D1E584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02" y="1346780"/>
            <a:ext cx="3816424" cy="48944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02C473B-80B3-4151-6C6B-B681C73A3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24" y="1346780"/>
            <a:ext cx="3470176" cy="48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461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E907F-36BC-60D8-1264-0507AE0ED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D9E43323-97E7-CF77-874F-360207AF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4. Darstellung Biegelisten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36F2BB47-D270-0166-442F-54A47B1E3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400" b="1">
                <a:solidFill>
                  <a:schemeClr val="tx1"/>
                </a:solidFill>
              </a:rPr>
              <a:t>4.2 Darstellung Biegeformen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In den Biegeformen werden stets Aussenmasse in cm vermasst.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Abbiegewinkel werden in ° angegeben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Biegerollendurchmesser werden, sofern sie nicht für alle Abbiegungen gelten, direkt in die der Biegeform angeschrieben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11C67668-6852-9F37-C882-C05D167D7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C1E5D4-76E7-E60C-5650-8DCF5EBB0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3625490"/>
            <a:ext cx="3115110" cy="25721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C276FFE-BFA4-9B49-BA82-869E417AF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134" y="3745359"/>
            <a:ext cx="3191320" cy="24958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AC3108B-3690-28DF-AEE2-224687D69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72" y="4173253"/>
            <a:ext cx="181952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971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9971F-5D5B-14CB-9210-4DCBC485A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635D4DD2-04B2-0692-0BED-CEBE2CC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5. Toleranzen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51787C20-8F9C-36B1-E86F-432BD4439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eaLnBrk="1" hangingPunct="1"/>
            <a:r>
              <a:rPr lang="de-DE" sz="2400">
                <a:solidFill>
                  <a:schemeClr val="tx1"/>
                </a:solidFill>
              </a:rPr>
              <a:t>Betreffend Toleranzen gelten die Vorgaben der Norm SIA 262,</a:t>
            </a:r>
          </a:p>
          <a:p>
            <a:pPr marL="0" indent="0" eaLnBrk="1" hangingPunct="1">
              <a:buNone/>
              <a:tabLst>
                <a:tab pos="354013" algn="l"/>
              </a:tabLst>
            </a:pPr>
            <a:r>
              <a:rPr lang="de-DE" sz="2400">
                <a:solidFill>
                  <a:schemeClr val="tx1"/>
                </a:solidFill>
              </a:rPr>
              <a:t>	siehe Anhang A Masstoleranzen, A3 Abmessungen Bewehrungen</a:t>
            </a:r>
          </a:p>
          <a:p>
            <a:pPr marL="0" indent="0" eaLnBrk="1" hangingPunct="1">
              <a:buNone/>
              <a:tabLst>
                <a:tab pos="354013" algn="l"/>
              </a:tabLst>
            </a:pPr>
            <a:r>
              <a:rPr lang="de-DE" sz="2400">
                <a:solidFill>
                  <a:schemeClr val="tx1"/>
                </a:solidFill>
              </a:rPr>
              <a:t>	(keine Änderungen gegenüber jetziger Norm SIA 262:2013)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2A40866B-059E-ED9C-7DDE-F167CDAD8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8DAAEF4-1D3B-C1DD-6C80-53DD50E06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52" y="2885360"/>
            <a:ext cx="5142840" cy="249245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C1874A7-1F02-7E6D-D13B-52F90922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54" y="2885360"/>
            <a:ext cx="5768191" cy="25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68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4B097-035B-EA7F-C369-4C49CED24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9495985C-32E6-05B5-F2E2-299DF32B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6. Digitalisierung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6F3B385B-151F-03AA-FB34-487248B31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eaLnBrk="1" hangingPunct="1"/>
            <a:r>
              <a:rPr lang="de-DE" sz="2400">
                <a:solidFill>
                  <a:schemeClr val="tx1"/>
                </a:solidFill>
              </a:rPr>
              <a:t>Biegelisten werden zunehmend in digitaler Form versendet, sodass sie bei den Weiterverarbeitern direkt eingelesen werden können, so zum Beispiel ABS-Dateien (Produktionsdateien)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Mit der Produktionsdatei ist stets auch eine konventionelle Biegeliste als PDF-Datei abzugeben, um Unklarheiten auszuräumen und die übertragenen Biegeformen zu kontrollieren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Für Bewehrungsbestellungen besteht noch kein etablierter BIM-Workflow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8C91FB73-483B-E31B-E36B-E2C881886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7745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91E8D-F917-3A28-80B7-11124E54B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794897B1-226C-E37E-AFCC-0BE83C5E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7. Verrechnung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A652B903-3F8D-BF8A-2A73-6B0927C69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eaLnBrk="1" hangingPunct="1"/>
            <a:r>
              <a:rPr lang="de-DE" sz="2400">
                <a:solidFill>
                  <a:schemeClr val="tx1"/>
                </a:solidFill>
              </a:rPr>
              <a:t>Grundsätzlich wird die Bewehrung nach Gewicht und </a:t>
            </a:r>
            <a:r>
              <a:rPr lang="de-DE" sz="2400" err="1">
                <a:solidFill>
                  <a:schemeClr val="tx1"/>
                </a:solidFill>
              </a:rPr>
              <a:t>Bearbeitunsgrad</a:t>
            </a:r>
            <a:r>
              <a:rPr lang="de-DE" sz="2400">
                <a:solidFill>
                  <a:schemeClr val="tx1"/>
                </a:solidFill>
              </a:rPr>
              <a:t> verrechnet. In der Regel wird zusätzlich je Position und je Liste ein fixer Betrag verrechnet</a:t>
            </a:r>
          </a:p>
          <a:p>
            <a:pPr eaLnBrk="1" hangingPunct="1"/>
            <a:endParaRPr lang="de-DE" sz="2400">
              <a:solidFill>
                <a:schemeClr val="tx1"/>
              </a:solidFill>
            </a:endParaRP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Die Bearbeitungsgrade sind </a:t>
            </a:r>
            <a:r>
              <a:rPr lang="de-DE" sz="2400" err="1">
                <a:solidFill>
                  <a:schemeClr val="tx1"/>
                </a:solidFill>
              </a:rPr>
              <a:t>folgendermassen</a:t>
            </a:r>
            <a:r>
              <a:rPr lang="de-DE" sz="2400">
                <a:solidFill>
                  <a:schemeClr val="tx1"/>
                </a:solidFill>
              </a:rPr>
              <a:t> definiert:</a:t>
            </a:r>
          </a:p>
          <a:p>
            <a:pPr marL="0" indent="0" eaLnBrk="1" hangingPunct="1">
              <a:buNone/>
              <a:tabLst>
                <a:tab pos="354013" algn="l"/>
                <a:tab pos="3854450" algn="l"/>
              </a:tabLst>
            </a:pPr>
            <a:r>
              <a:rPr lang="de-DE" sz="2400">
                <a:solidFill>
                  <a:schemeClr val="tx1"/>
                </a:solidFill>
              </a:rPr>
              <a:t>	- </a:t>
            </a:r>
            <a:r>
              <a:rPr lang="de-DE" sz="2400" err="1">
                <a:solidFill>
                  <a:schemeClr val="tx1"/>
                </a:solidFill>
              </a:rPr>
              <a:t>Fixlänge</a:t>
            </a:r>
            <a:r>
              <a:rPr lang="de-DE" sz="2400">
                <a:solidFill>
                  <a:schemeClr val="tx1"/>
                </a:solidFill>
              </a:rPr>
              <a:t>:	</a:t>
            </a:r>
            <a:r>
              <a:rPr lang="de-DE" sz="2400" err="1">
                <a:solidFill>
                  <a:schemeClr val="tx1"/>
                </a:solidFill>
              </a:rPr>
              <a:t>Abgelängte</a:t>
            </a:r>
            <a:r>
              <a:rPr lang="de-DE" sz="2400">
                <a:solidFill>
                  <a:schemeClr val="tx1"/>
                </a:solidFill>
              </a:rPr>
              <a:t> Bewehrung ohne Abbiegung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354013" algn="l"/>
                <a:tab pos="3854450" algn="l"/>
              </a:tabLst>
            </a:pPr>
            <a:r>
              <a:rPr lang="de-DE" sz="2400">
                <a:solidFill>
                  <a:schemeClr val="tx1"/>
                </a:solidFill>
              </a:rPr>
              <a:t>	- Bearbeitungsgrad 1: Biegeformen gem. </a:t>
            </a:r>
            <a:r>
              <a:rPr lang="de-DE" sz="2400" err="1">
                <a:solidFill>
                  <a:schemeClr val="tx1"/>
                </a:solidFill>
              </a:rPr>
              <a:t>def</a:t>
            </a:r>
            <a:r>
              <a:rPr lang="de-DE" sz="2400">
                <a:solidFill>
                  <a:schemeClr val="tx1"/>
                </a:solidFill>
              </a:rPr>
              <a:t>. Figurenliste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354013" algn="l"/>
                <a:tab pos="3854450" algn="l"/>
              </a:tabLst>
            </a:pPr>
            <a:r>
              <a:rPr lang="de-DE" sz="2400">
                <a:solidFill>
                  <a:schemeClr val="tx1"/>
                </a:solidFill>
              </a:rPr>
              <a:t>	- Bearbeitungsgrad 2: Biegeformen gem. </a:t>
            </a:r>
            <a:r>
              <a:rPr lang="de-DE" sz="2400" err="1">
                <a:solidFill>
                  <a:schemeClr val="tx1"/>
                </a:solidFill>
              </a:rPr>
              <a:t>def</a:t>
            </a:r>
            <a:r>
              <a:rPr lang="de-DE" sz="2400">
                <a:solidFill>
                  <a:schemeClr val="tx1"/>
                </a:solidFill>
              </a:rPr>
              <a:t>. Figurenliste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354013" algn="l"/>
                <a:tab pos="3854450" algn="l"/>
              </a:tabLst>
            </a:pPr>
            <a:r>
              <a:rPr lang="de-DE" sz="2400">
                <a:solidFill>
                  <a:schemeClr val="tx1"/>
                </a:solidFill>
              </a:rPr>
              <a:t>	- Bearbeitungsgrad S: Biegeformen gem. </a:t>
            </a:r>
            <a:r>
              <a:rPr lang="de-DE" sz="2400" err="1">
                <a:solidFill>
                  <a:schemeClr val="tx1"/>
                </a:solidFill>
              </a:rPr>
              <a:t>def</a:t>
            </a:r>
            <a:r>
              <a:rPr lang="de-DE" sz="2400">
                <a:solidFill>
                  <a:schemeClr val="tx1"/>
                </a:solidFill>
              </a:rPr>
              <a:t>. Figurenliste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354013" algn="l"/>
                <a:tab pos="3854450" algn="l"/>
              </a:tabLst>
            </a:pPr>
            <a:r>
              <a:rPr lang="de-DE" sz="2400">
                <a:solidFill>
                  <a:schemeClr val="tx1"/>
                </a:solidFill>
              </a:rPr>
              <a:t>	Die Figuren sind in der Figurenliste nach der Anzahl Biegungen 	gruppiert (z.B. Nr. 331 weist drei Biegungen auf).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48E0CCA8-8173-725E-FDD7-45B03BC9D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061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FF317-DF8B-E4D9-3B8C-E90A2A85C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961F7195-0265-92A8-0761-2EE71DF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7. Verrechnung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5357E9CC-E716-76B4-389B-C8D5F3BED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eaLnBrk="1" hangingPunct="1"/>
            <a:r>
              <a:rPr lang="de-DE" sz="2400">
                <a:solidFill>
                  <a:schemeClr val="tx1"/>
                </a:solidFill>
              </a:rPr>
              <a:t>Positionen mit Biegerollendurchmesser, die nicht d</a:t>
            </a:r>
            <a:r>
              <a:rPr lang="de-DE" sz="1600">
                <a:solidFill>
                  <a:schemeClr val="tx1"/>
                </a:solidFill>
              </a:rPr>
              <a:t>3</a:t>
            </a:r>
            <a:r>
              <a:rPr lang="de-DE" sz="2400">
                <a:solidFill>
                  <a:schemeClr val="tx1"/>
                </a:solidFill>
              </a:rPr>
              <a:t> entsprechen und Biegeformen, die nicht in der Figurenliste aufgeführt sind, werden als Bearbeitungsgrad S oder nach Aufwand verrechnet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Geschlossene Bügel mit Biegelängen von weniger als 21 cm werden als Bearbeitungsgrad S oder nach Aufwand verrechnet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Dreidimensional abgebogene Bewehrungsstäbe werden als Bearbeitungsgrad S oder nach Aufwand verrechnet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Positionen mit einem Ø ≤ 16 mm werden aus produktionstechnischen Gründen in geraden Stückzahlen produziert und verrechnet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E897B692-55CB-3780-E4A2-5B5727738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464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E2BBD-F3CD-9706-E143-E15A1689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C5D42B03-0127-3AD9-6F7B-405A813A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8. Anhänge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2D5C556C-000B-9AC3-1CF9-FB9AB7AF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400">
                <a:solidFill>
                  <a:schemeClr val="tx1"/>
                </a:solidFill>
              </a:rPr>
              <a:t>Anhang A: Beispiel Biegeliste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79ACAA56-6B4B-05B6-98B9-5C4CA1F86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D821CA-FFD3-B070-C8A6-2AD0BA56A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1285874"/>
            <a:ext cx="4392488" cy="48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624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E40C9-D119-2735-1087-2E922D720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6C515B05-E04E-3AE4-0977-754A8587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8. Anhänge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AA021265-B37D-605D-8641-96BB0F72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400">
                <a:solidFill>
                  <a:schemeClr val="tx1"/>
                </a:solidFill>
              </a:rPr>
              <a:t>Anhang B: Figurenliste SSHV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E572079E-A03E-F53C-F094-27571B009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49AEA6-1B94-CD51-2AE9-480C6DBE6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1419894"/>
            <a:ext cx="4320480" cy="47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670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Inhaltverzeichnis</a:t>
            </a:r>
            <a:endParaRPr lang="de-CH"/>
          </a:p>
        </p:txBody>
      </p:sp>
      <p:sp>
        <p:nvSpPr>
          <p:cNvPr id="49155" name="Inhaltsplatzhalter 2"/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de-DE" sz="2400">
                <a:solidFill>
                  <a:schemeClr val="tx1"/>
                </a:solidFill>
              </a:rPr>
              <a:t>Vorwort</a:t>
            </a:r>
          </a:p>
          <a:p>
            <a:pPr marL="457200" indent="-457200" eaLnBrk="1" hangingPunct="1">
              <a:buAutoNum type="arabicPeriod"/>
            </a:pPr>
            <a:r>
              <a:rPr lang="de-DE" sz="2400">
                <a:solidFill>
                  <a:schemeClr val="tx1"/>
                </a:solidFill>
              </a:rPr>
              <a:t>Grundsätze</a:t>
            </a:r>
          </a:p>
          <a:p>
            <a:pPr marL="457200" indent="-457200" eaLnBrk="1" hangingPunct="1">
              <a:buAutoNum type="arabicPeriod"/>
            </a:pPr>
            <a:r>
              <a:rPr lang="de-DE" sz="2400">
                <a:solidFill>
                  <a:schemeClr val="tx1"/>
                </a:solidFill>
              </a:rPr>
              <a:t>Randbedingungen</a:t>
            </a:r>
          </a:p>
          <a:p>
            <a:pPr marL="452438" indent="198438" eaLnBrk="1" hangingPunct="1">
              <a:tabLst>
                <a:tab pos="452438" algn="l"/>
              </a:tabLst>
            </a:pPr>
            <a:r>
              <a:rPr lang="de-DE" sz="2000">
                <a:solidFill>
                  <a:schemeClr val="tx1"/>
                </a:solidFill>
              </a:rPr>
              <a:t>Minimale Schenkellängen</a:t>
            </a:r>
          </a:p>
          <a:p>
            <a:pPr marL="452438" indent="198438" eaLnBrk="1" hangingPunct="1">
              <a:tabLst>
                <a:tab pos="452438" algn="l"/>
              </a:tabLst>
            </a:pPr>
            <a:r>
              <a:rPr lang="de-DE" sz="2000">
                <a:solidFill>
                  <a:schemeClr val="tx1"/>
                </a:solidFill>
              </a:rPr>
              <a:t>Maximale Schenkellängen</a:t>
            </a:r>
          </a:p>
          <a:p>
            <a:pPr marL="452438" indent="198438" eaLnBrk="1" hangingPunct="1">
              <a:tabLst>
                <a:tab pos="452438" algn="l"/>
              </a:tabLst>
            </a:pPr>
            <a:r>
              <a:rPr lang="de-DE" sz="2000">
                <a:solidFill>
                  <a:schemeClr val="tx1"/>
                </a:solidFill>
              </a:rPr>
              <a:t>Maximale Abmessungen	</a:t>
            </a:r>
          </a:p>
          <a:p>
            <a:pPr marL="265113" indent="-265113" eaLnBrk="1" hangingPunct="1">
              <a:buNone/>
            </a:pPr>
            <a:r>
              <a:rPr lang="de-DE" sz="2400">
                <a:solidFill>
                  <a:schemeClr val="tx1"/>
                </a:solidFill>
              </a:rPr>
              <a:t>4. Darstellung Biegelisten</a:t>
            </a:r>
          </a:p>
          <a:p>
            <a:pPr marL="265113" indent="-265113" eaLnBrk="1" hangingPunct="1">
              <a:buNone/>
            </a:pPr>
            <a:r>
              <a:rPr lang="de-DE" sz="2400">
                <a:solidFill>
                  <a:schemeClr val="tx1"/>
                </a:solidFill>
              </a:rPr>
              <a:t>5. Toleranzen</a:t>
            </a:r>
          </a:p>
          <a:p>
            <a:pPr marL="265113" indent="-265113" eaLnBrk="1" hangingPunct="1">
              <a:buNone/>
            </a:pPr>
            <a:r>
              <a:rPr lang="de-DE" sz="2400">
                <a:solidFill>
                  <a:schemeClr val="tx1"/>
                </a:solidFill>
              </a:rPr>
              <a:t>6. Digitalisierung</a:t>
            </a:r>
          </a:p>
          <a:p>
            <a:pPr marL="265113" indent="-265113" eaLnBrk="1" hangingPunct="1">
              <a:buNone/>
            </a:pPr>
            <a:r>
              <a:rPr lang="de-DE" sz="2400">
                <a:solidFill>
                  <a:schemeClr val="tx1"/>
                </a:solidFill>
              </a:rPr>
              <a:t>7. Verrechnung</a:t>
            </a:r>
          </a:p>
          <a:p>
            <a:pPr marL="0" indent="0" eaLnBrk="1" hangingPunct="1">
              <a:buNone/>
            </a:pPr>
            <a:r>
              <a:rPr lang="de-CH" sz="2400"/>
              <a:t>8. Anhänge</a:t>
            </a:r>
            <a:br>
              <a:rPr lang="de-CH" sz="2400"/>
            </a:b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Vielen Dank für Ihre Aufmerksamkeit</a:t>
            </a:r>
          </a:p>
        </p:txBody>
      </p:sp>
      <p:pic>
        <p:nvPicPr>
          <p:cNvPr id="80900" name="Inhaltsplatzhalter 7" descr="Foto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681413" y="1311276"/>
            <a:ext cx="4824412" cy="4854575"/>
          </a:xfr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D81CDB0-1A9E-41AA-ACFE-9340E5210F72}" type="slidenum">
              <a:rPr lang="de-CH" smtClean="0"/>
              <a:pPr>
                <a:defRPr/>
              </a:pPr>
              <a:t>20</a:t>
            </a:fld>
            <a:endParaRPr lang="de-CH">
              <a:latin typeface="Dax Off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9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28E2C-5DB5-65F8-0321-D8388CBAE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0671586A-FB53-443C-FE7B-DF14C69A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1. Vorwort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933E3FB9-ACFD-1D5F-3BA9-841E4D9B2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eaLnBrk="1" hangingPunct="1"/>
            <a:r>
              <a:rPr lang="de-DE" sz="2400">
                <a:solidFill>
                  <a:schemeClr val="tx1"/>
                </a:solidFill>
              </a:rPr>
              <a:t>Die neue Richtlinie wurde vom SSHV und dem SIA erarbeitet. 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Sie ersetzt die bestehende “Figurenliste und Richtlinie zur Betonstahlverarbeitung“ des SSHV aus dem Jahr 2014.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Die Richtlinie richtet sich an Fachleute der Projektierung und der Betonstahlverarbeitung</a:t>
            </a:r>
          </a:p>
          <a:p>
            <a:pPr eaLnBrk="1" hangingPunct="1"/>
            <a:r>
              <a:rPr lang="de-DE" sz="2400">
                <a:solidFill>
                  <a:srgbClr val="FF0000"/>
                </a:solidFill>
              </a:rPr>
              <a:t>Ziel: Wesentliche Randbedingungen bei der Betonstahlverarbeitung kompakt und übersichtlich darzustellen</a:t>
            </a:r>
            <a:br>
              <a:rPr lang="de-CH" sz="2400"/>
            </a:b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F9A3525E-6299-D1C8-1FD2-87E7102A14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0299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BE8EA-7648-C13B-A060-CDD8F19FC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487F832C-7D3A-2C9C-2173-87CB2AC8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2. Grundsätze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02F98713-9825-F39E-2D3E-C6D78F32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eaLnBrk="1" hangingPunct="1"/>
            <a:r>
              <a:rPr lang="de-DE" sz="2400">
                <a:solidFill>
                  <a:schemeClr val="tx1"/>
                </a:solidFill>
              </a:rPr>
              <a:t>Der Projektverfasser definiert Materialqualität, Durchmesser und Geometrie der Bewehrung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Es gelten die Vorgaben der Norm SIA 262</a:t>
            </a:r>
          </a:p>
          <a:p>
            <a:pPr eaLnBrk="1" hangingPunct="1"/>
            <a:r>
              <a:rPr lang="de-DE" sz="2400">
                <a:solidFill>
                  <a:schemeClr val="tx1"/>
                </a:solidFill>
              </a:rPr>
              <a:t>Die Qualitätssicherung der Betonstähle liegt in der Verantwortung der Hersteller und der Weiterverarbeiter</a:t>
            </a:r>
          </a:p>
          <a:p>
            <a:pPr eaLnBrk="1" hangingPunct="1"/>
            <a:r>
              <a:rPr lang="de-DE" sz="2400" err="1">
                <a:solidFill>
                  <a:schemeClr val="tx1"/>
                </a:solidFill>
              </a:rPr>
              <a:t>Massgebende</a:t>
            </a:r>
            <a:r>
              <a:rPr lang="de-DE" sz="2400">
                <a:solidFill>
                  <a:schemeClr val="tx1"/>
                </a:solidFill>
              </a:rPr>
              <a:t> SIA-Register für Produkte:</a:t>
            </a:r>
          </a:p>
          <a:p>
            <a:pPr marL="0" indent="0" eaLnBrk="1" hangingPunct="1">
              <a:buNone/>
              <a:tabLst>
                <a:tab pos="354013" algn="l"/>
              </a:tabLst>
            </a:pPr>
            <a:r>
              <a:rPr lang="de-DE" sz="2400">
                <a:solidFill>
                  <a:schemeClr val="tx1"/>
                </a:solidFill>
              </a:rPr>
              <a:t>	- Register normkonformer Betonstähle</a:t>
            </a:r>
          </a:p>
          <a:p>
            <a:pPr marL="0" indent="0" eaLnBrk="1" hangingPunct="1">
              <a:buNone/>
              <a:tabLst>
                <a:tab pos="354013" algn="l"/>
              </a:tabLst>
            </a:pPr>
            <a:r>
              <a:rPr lang="de-DE" sz="2400">
                <a:solidFill>
                  <a:schemeClr val="tx1"/>
                </a:solidFill>
              </a:rPr>
              <a:t>	- Register normkonformer nichtrostender Betonstähle</a:t>
            </a:r>
          </a:p>
          <a:p>
            <a:pPr marL="0" indent="0" eaLnBrk="1" hangingPunct="1">
              <a:buNone/>
              <a:tabLst>
                <a:tab pos="354013" algn="l"/>
              </a:tabLst>
            </a:pPr>
            <a:r>
              <a:rPr lang="de-DE" sz="2400">
                <a:solidFill>
                  <a:schemeClr val="tx1"/>
                </a:solidFill>
              </a:rPr>
              <a:t>	- Register normkonformer Bewehrungen</a:t>
            </a:r>
          </a:p>
          <a:p>
            <a:pPr marL="0" indent="0" eaLnBrk="1" hangingPunct="1">
              <a:buNone/>
            </a:pPr>
            <a:br>
              <a:rPr lang="de-CH" sz="2400"/>
            </a:b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AAEE3867-C16B-B8DA-E5A0-9921D3AA9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992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C1BE8-AF06-A659-68AE-A354030BB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AA81DEE3-AEEA-8A63-4C6D-8FD5ADDB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2. Grundsätze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B38E8290-6F92-6976-1FFE-ABADFC1A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eaLnBrk="1" hangingPunct="1"/>
            <a:r>
              <a:rPr lang="de-CH" sz="2400"/>
              <a:t>Massgebende SIA-Register für Weiterverarbeiter:</a:t>
            </a:r>
          </a:p>
          <a:p>
            <a:pPr marL="0" indent="0" eaLnBrk="1" hangingPunct="1">
              <a:buNone/>
              <a:tabLst>
                <a:tab pos="354013" algn="l"/>
              </a:tabLst>
            </a:pPr>
            <a:r>
              <a:rPr lang="de-CH" sz="2400"/>
              <a:t>	- Register der zertifizierten Weiterverarbeiter von Ringmaterial</a:t>
            </a:r>
          </a:p>
          <a:p>
            <a:pPr marL="0" indent="0" eaLnBrk="1" hangingPunct="1">
              <a:buNone/>
              <a:tabLst>
                <a:tab pos="354013" algn="l"/>
              </a:tabLst>
            </a:pPr>
            <a:r>
              <a:rPr lang="de-CH" sz="2400"/>
              <a:t>	- Register der zertifizierten Weiterverarbeiter von nichtrostendem 	  	Ringmaterial</a:t>
            </a:r>
          </a:p>
          <a:p>
            <a:pPr eaLnBrk="1" hangingPunct="1"/>
            <a:r>
              <a:rPr lang="de-CH" sz="2400"/>
              <a:t>Die Hersteller </a:t>
            </a:r>
            <a:r>
              <a:rPr lang="de-CH" sz="2400">
                <a:solidFill>
                  <a:srgbClr val="FF0000"/>
                </a:solidFill>
              </a:rPr>
              <a:t>und beim Ringmaterial auch die Weiterverarbeiter </a:t>
            </a:r>
            <a:r>
              <a:rPr lang="de-CH" sz="2400"/>
              <a:t>sind dafür verantwortlich, dass die Eigenschaften der Bewehrung den Anforderungen entsprechen</a:t>
            </a:r>
          </a:p>
          <a:p>
            <a:pPr marL="0" indent="0" eaLnBrk="1" hangingPunct="1">
              <a:buNone/>
              <a:tabLst>
                <a:tab pos="354013" algn="l"/>
              </a:tabLst>
            </a:pPr>
            <a:r>
              <a:rPr lang="de-CH" sz="2400"/>
              <a:t>	</a:t>
            </a:r>
            <a:br>
              <a:rPr lang="de-CH" sz="2400"/>
            </a:b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2F942780-722B-E26D-2DCE-2037073BD2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401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3AE-DB9B-64F5-24DA-E12687E17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77EE8A91-DA8E-7BD9-6B24-C30D6FA5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3. Randbedingungen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A20E5B01-E6E2-0160-1373-453903B72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400" b="1">
                <a:solidFill>
                  <a:schemeClr val="tx1"/>
                </a:solidFill>
              </a:rPr>
              <a:t>3.1 Abbiegeradien</a:t>
            </a:r>
          </a:p>
          <a:p>
            <a:pPr marL="0" indent="0" eaLnBrk="1" hangingPunct="1">
              <a:buNone/>
            </a:pPr>
            <a:r>
              <a:rPr lang="de-DE" sz="2400">
                <a:solidFill>
                  <a:schemeClr val="tx1"/>
                </a:solidFill>
              </a:rPr>
              <a:t>Werden vom Projektverfasser keine Angaben zum Biegerollendurchmesser gemacht, wird die Bewehrung </a:t>
            </a:r>
            <a:r>
              <a:rPr lang="de-DE" sz="2400" err="1">
                <a:solidFill>
                  <a:schemeClr val="tx1"/>
                </a:solidFill>
              </a:rPr>
              <a:t>folgendermassen</a:t>
            </a:r>
            <a:r>
              <a:rPr lang="de-DE" sz="2400">
                <a:solidFill>
                  <a:schemeClr val="tx1"/>
                </a:solidFill>
              </a:rPr>
              <a:t> abgebogen:</a:t>
            </a:r>
          </a:p>
          <a:p>
            <a:pPr marL="2152650" indent="-176213" eaLnBrk="1" hangingPunct="1">
              <a:buFontTx/>
              <a:buChar char="-"/>
              <a:tabLst>
                <a:tab pos="6184900" algn="l"/>
              </a:tabLst>
            </a:pPr>
            <a:r>
              <a:rPr lang="de-DE" sz="2400">
                <a:solidFill>
                  <a:srgbClr val="FF0000"/>
                </a:solidFill>
              </a:rPr>
              <a:t>Stäbe ≤ Ø 16 mm	d</a:t>
            </a:r>
            <a:r>
              <a:rPr lang="de-DE" sz="1400">
                <a:solidFill>
                  <a:srgbClr val="FF0000"/>
                </a:solidFill>
              </a:rPr>
              <a:t>3</a:t>
            </a:r>
            <a:r>
              <a:rPr lang="de-DE" sz="2400">
                <a:solidFill>
                  <a:srgbClr val="FF0000"/>
                </a:solidFill>
              </a:rPr>
              <a:t> = 4 Ø </a:t>
            </a:r>
          </a:p>
          <a:p>
            <a:pPr marL="2152650" indent="-176213" eaLnBrk="1" hangingPunct="1">
              <a:buFontTx/>
              <a:buChar char="-"/>
              <a:tabLst>
                <a:tab pos="6184900" algn="l"/>
              </a:tabLst>
            </a:pPr>
            <a:r>
              <a:rPr lang="de-DE" sz="2400">
                <a:solidFill>
                  <a:srgbClr val="FF0000"/>
                </a:solidFill>
              </a:rPr>
              <a:t>Stäbe &gt; Ø 16 mm	d</a:t>
            </a:r>
            <a:r>
              <a:rPr lang="de-DE" sz="1400">
                <a:solidFill>
                  <a:srgbClr val="FF0000"/>
                </a:solidFill>
              </a:rPr>
              <a:t>3</a:t>
            </a:r>
            <a:r>
              <a:rPr lang="de-DE" sz="2400">
                <a:solidFill>
                  <a:srgbClr val="FF0000"/>
                </a:solidFill>
              </a:rPr>
              <a:t> = 7 Ø </a:t>
            </a:r>
          </a:p>
          <a:p>
            <a:pPr marL="2152650" indent="-176213" eaLnBrk="1" hangingPunct="1">
              <a:buFontTx/>
              <a:buChar char="-"/>
              <a:tabLst>
                <a:tab pos="6184900" algn="l"/>
              </a:tabLst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  <a:tabLst>
                <a:tab pos="6184900" algn="l"/>
              </a:tabLst>
            </a:pPr>
            <a:r>
              <a:rPr lang="de-CH" sz="2400">
                <a:solidFill>
                  <a:schemeClr val="tx1"/>
                </a:solidFill>
              </a:rPr>
              <a:t>Wird vom Projektverfasser der Biegerollendurchmesser d1 definiert:</a:t>
            </a:r>
          </a:p>
          <a:p>
            <a:pPr marL="0" indent="0" eaLnBrk="1" hangingPunct="1">
              <a:buNone/>
              <a:tabLst>
                <a:tab pos="1976438" algn="l"/>
                <a:tab pos="6184900" algn="l"/>
              </a:tabLst>
            </a:pPr>
            <a:r>
              <a:rPr lang="de-CH" sz="2400">
                <a:solidFill>
                  <a:schemeClr val="tx1"/>
                </a:solidFill>
              </a:rPr>
              <a:t>	</a:t>
            </a:r>
            <a:r>
              <a:rPr lang="de-CH" sz="2400">
                <a:solidFill>
                  <a:srgbClr val="FF0000"/>
                </a:solidFill>
              </a:rPr>
              <a:t>- </a:t>
            </a:r>
            <a:r>
              <a:rPr lang="de-DE" sz="2400">
                <a:solidFill>
                  <a:srgbClr val="FF0000"/>
                </a:solidFill>
              </a:rPr>
              <a:t>Stäbe alle Ø 	d</a:t>
            </a:r>
            <a:r>
              <a:rPr lang="de-DE" sz="1400">
                <a:solidFill>
                  <a:srgbClr val="FF0000"/>
                </a:solidFill>
              </a:rPr>
              <a:t>1</a:t>
            </a:r>
            <a:r>
              <a:rPr lang="de-DE" sz="2400">
                <a:solidFill>
                  <a:srgbClr val="FF0000"/>
                </a:solidFill>
              </a:rPr>
              <a:t> = 15 Ø </a:t>
            </a:r>
          </a:p>
          <a:p>
            <a:pPr marL="0" indent="0" eaLnBrk="1" hangingPunct="1">
              <a:buNone/>
              <a:tabLst>
                <a:tab pos="1976438" algn="l"/>
                <a:tab pos="6184900" algn="l"/>
              </a:tabLst>
            </a:pP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75BC3D82-8E84-1DE0-7F99-8387ACAA6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5261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48022-A473-C0D4-2A86-AD8CECFF1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90D4212A-B13C-2CA0-8775-3D38A68D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3. Randbedingungen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CABC1001-54C9-A0DC-6409-8FDB85604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400" b="1">
                <a:solidFill>
                  <a:schemeClr val="tx1"/>
                </a:solidFill>
              </a:rPr>
              <a:t>3.2 Minimale Schenkellängen</a:t>
            </a:r>
          </a:p>
          <a:p>
            <a:pPr marL="0" indent="0" eaLnBrk="1" hangingPunct="1">
              <a:buNone/>
            </a:pPr>
            <a:r>
              <a:rPr lang="de-DE" sz="2400">
                <a:solidFill>
                  <a:schemeClr val="tx1"/>
                </a:solidFill>
              </a:rPr>
              <a:t>Definition Schenkellängen: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de-DE" sz="2400" err="1">
                <a:solidFill>
                  <a:schemeClr val="tx1"/>
                </a:solidFill>
              </a:rPr>
              <a:t>Mindestmasse</a:t>
            </a:r>
            <a:r>
              <a:rPr lang="de-DE" sz="2400">
                <a:solidFill>
                  <a:schemeClr val="tx1"/>
                </a:solidFill>
              </a:rPr>
              <a:t> für Bewehrung, die mit d</a:t>
            </a:r>
            <a:r>
              <a:rPr lang="de-DE" sz="1400">
                <a:solidFill>
                  <a:schemeClr val="tx1"/>
                </a:solidFill>
              </a:rPr>
              <a:t>3</a:t>
            </a:r>
            <a:r>
              <a:rPr lang="de-DE" sz="2400">
                <a:solidFill>
                  <a:schemeClr val="tx1"/>
                </a:solidFill>
              </a:rPr>
              <a:t> abgebogen wird:</a:t>
            </a: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718B02CF-52CA-3D38-F38F-4F1A8DBB9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879CC7-C13D-1923-0D0E-0A83686FB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3" y="4797152"/>
            <a:ext cx="5553850" cy="12670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988CB5-56E8-2841-E326-C896B269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47" y="2168359"/>
            <a:ext cx="4824549" cy="17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837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E5182-9C15-634C-8C0E-00FAAF6C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82E050D0-15AB-7325-1589-90C9660E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3. Randbedingungen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FD332E7B-977B-2DD8-9A86-1B82CBBF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400" b="1">
                <a:solidFill>
                  <a:schemeClr val="tx1"/>
                </a:solidFill>
              </a:rPr>
              <a:t>3.2 Minimale Schenkellängen</a:t>
            </a:r>
          </a:p>
          <a:p>
            <a:pPr marL="0" indent="0" eaLnBrk="1" hangingPunct="1">
              <a:buNone/>
            </a:pPr>
            <a:r>
              <a:rPr lang="de-DE" sz="2400">
                <a:solidFill>
                  <a:schemeClr val="tx1"/>
                </a:solidFill>
              </a:rPr>
              <a:t>Definition Schenkellängen: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de-DE" sz="2400" err="1">
                <a:solidFill>
                  <a:schemeClr val="tx1"/>
                </a:solidFill>
              </a:rPr>
              <a:t>Mindestmasse</a:t>
            </a:r>
            <a:r>
              <a:rPr lang="de-DE" sz="2400">
                <a:solidFill>
                  <a:schemeClr val="tx1"/>
                </a:solidFill>
              </a:rPr>
              <a:t> für Bewehrung, die mit d</a:t>
            </a:r>
            <a:r>
              <a:rPr lang="de-DE" sz="1400">
                <a:solidFill>
                  <a:schemeClr val="tx1"/>
                </a:solidFill>
              </a:rPr>
              <a:t>1</a:t>
            </a:r>
            <a:r>
              <a:rPr lang="de-DE" sz="2400">
                <a:solidFill>
                  <a:schemeClr val="tx1"/>
                </a:solidFill>
              </a:rPr>
              <a:t> abgebogen wird:</a:t>
            </a:r>
            <a:endParaRPr lang="de-CH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9870E680-2A06-DE15-795D-F9194CDEC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6F73D9-A2A1-1567-F19B-0A25B4528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6" y="4915738"/>
            <a:ext cx="8230749" cy="87642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6EEA89D-AD68-F2FA-8678-CE8300EA5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40" y="2133884"/>
            <a:ext cx="8345065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751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45C04-1DA7-47ED-585B-6AD01584F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59259B00-CC67-A6C8-E803-F0C83B63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9" y="142876"/>
            <a:ext cx="11858411" cy="1071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3. Randbedingungen</a:t>
            </a:r>
            <a:endParaRPr lang="de-CH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D5C4CD28-4616-5AF5-EE38-2FC86730F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9" y="1285875"/>
            <a:ext cx="11523051" cy="4840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400" b="1">
                <a:solidFill>
                  <a:schemeClr val="tx1"/>
                </a:solidFill>
              </a:rPr>
              <a:t>3.2 Minimale Schenkellängen</a:t>
            </a:r>
          </a:p>
          <a:p>
            <a:pPr marL="0" indent="0" eaLnBrk="1" hangingPunct="1">
              <a:buNone/>
            </a:pPr>
            <a:r>
              <a:rPr lang="de-DE" sz="2400">
                <a:solidFill>
                  <a:schemeClr val="tx1"/>
                </a:solidFill>
              </a:rPr>
              <a:t>Schieber Seite 1:</a:t>
            </a: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49156" name="Foliennummernplatzhalter 5">
            <a:extLst>
              <a:ext uri="{FF2B5EF4-FFF2-40B4-BE49-F238E27FC236}">
                <a16:creationId xmlns:a16="http://schemas.microsoft.com/office/drawing/2014/main" id="{94F57381-D5A8-3ADE-E5F1-D92DF002E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F2800-579B-4999-993B-CBCAA7EB159C}" type="slidenum"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B19646-3606-D282-27F1-7AC5A69EB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1805981"/>
            <a:ext cx="5832648" cy="42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471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0af17e-5023-42fe-bf97-f01c1e9b0225" xsi:nil="true"/>
    <lcf76f155ced4ddcb4097134ff3c332f xmlns="c5087b0f-32ae-48dd-a20f-87db2530e4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335AF3E1E4AC4BA679E94E4F12AA6E" ma:contentTypeVersion="14" ma:contentTypeDescription="Ein neues Dokument erstellen." ma:contentTypeScope="" ma:versionID="21409ed06800b4ba4f80e0581b83a9c8">
  <xsd:schema xmlns:xsd="http://www.w3.org/2001/XMLSchema" xmlns:xs="http://www.w3.org/2001/XMLSchema" xmlns:p="http://schemas.microsoft.com/office/2006/metadata/properties" xmlns:ns2="c5087b0f-32ae-48dd-a20f-87db2530e4d2" xmlns:ns3="4f0af17e-5023-42fe-bf97-f01c1e9b0225" targetNamespace="http://schemas.microsoft.com/office/2006/metadata/properties" ma:root="true" ma:fieldsID="cc635387be008a5e7ee8bc98189937ac" ns2:_="" ns3:_="">
    <xsd:import namespace="c5087b0f-32ae-48dd-a20f-87db2530e4d2"/>
    <xsd:import namespace="4f0af17e-5023-42fe-bf97-f01c1e9b022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87b0f-32ae-48dd-a20f-87db2530e4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bd91ed28-4706-4ea9-8046-ae99e3274c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af17e-5023-42fe-bf97-f01c1e9b022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45a4355-ad16-4a10-990e-54992535da65}" ma:internalName="TaxCatchAll" ma:showField="CatchAllData" ma:web="4f0af17e-5023-42fe-bf97-f01c1e9b02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ADC41-4141-4421-8947-C30E2BD68C27}">
  <ds:schemaRefs>
    <ds:schemaRef ds:uri="4f0af17e-5023-42fe-bf97-f01c1e9b0225"/>
    <ds:schemaRef ds:uri="c5087b0f-32ae-48dd-a20f-87db2530e4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8A5BBE-2ED9-407D-9492-C8B2CE84BD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992DCB-4C95-466F-9D16-A80051C0B773}">
  <ds:schemaRefs>
    <ds:schemaRef ds:uri="4f0af17e-5023-42fe-bf97-f01c1e9b0225"/>
    <ds:schemaRef ds:uri="c5087b0f-32ae-48dd-a20f-87db2530e4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20</Slides>
  <Notes>19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Benutzerdefiniertes Design</vt:lpstr>
      <vt:lpstr>Office Theme</vt:lpstr>
      <vt:lpstr>1_Benutzerdefiniertes Design</vt:lpstr>
      <vt:lpstr>2_Benutzerdefiniertes Design</vt:lpstr>
      <vt:lpstr>PowerPoint Presentation</vt:lpstr>
      <vt:lpstr>Inhaltverzeichnis</vt:lpstr>
      <vt:lpstr>1. Vorwort</vt:lpstr>
      <vt:lpstr>2. Grundsätze</vt:lpstr>
      <vt:lpstr>2. Grundsätze</vt:lpstr>
      <vt:lpstr>3. Randbedingungen</vt:lpstr>
      <vt:lpstr>3. Randbedingungen</vt:lpstr>
      <vt:lpstr>3. Randbedingungen</vt:lpstr>
      <vt:lpstr>3. Randbedingungen</vt:lpstr>
      <vt:lpstr>3. Randbedingungen</vt:lpstr>
      <vt:lpstr>3. Randbedingungen</vt:lpstr>
      <vt:lpstr>4. Darstellung Biegelisten</vt:lpstr>
      <vt:lpstr>4. Darstellung Biegelisten</vt:lpstr>
      <vt:lpstr>5. Toleranzen</vt:lpstr>
      <vt:lpstr>6. Digitalisierung</vt:lpstr>
      <vt:lpstr>7. Verrechnung</vt:lpstr>
      <vt:lpstr>7. Verrechnung</vt:lpstr>
      <vt:lpstr>8. Anhänge</vt:lpstr>
      <vt:lpstr>8. Anhänge</vt:lpstr>
      <vt:lpstr>Vielen Dank für Ihre Aufmerksamkeit</vt:lpstr>
    </vt:vector>
  </TitlesOfParts>
  <Company>VSIG Basel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SSHV-Mitgliederversammlung 2004</dc:title>
  <dc:creator>Administrator</dc:creator>
  <cp:revision>1</cp:revision>
  <cp:lastPrinted>2025-01-20T07:56:47Z</cp:lastPrinted>
  <dcterms:created xsi:type="dcterms:W3CDTF">2004-11-12T15:08:15Z</dcterms:created>
  <dcterms:modified xsi:type="dcterms:W3CDTF">2025-10-28T10:41:10Z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32537200.0000000</vt:lpwstr>
  </property>
  <property fmtid="{D5CDD505-2E9C-101B-9397-08002B2CF9AE}" pid="3" name="MediaServiceImageTags">
    <vt:lpwstr/>
  </property>
  <property fmtid="{D5CDD505-2E9C-101B-9397-08002B2CF9AE}" pid="4" name="ContentTypeId">
    <vt:lpwstr>0x0101003D335AF3E1E4AC4BA679E94E4F12AA6E</vt:lpwstr>
  </property>
</Properties>
</file>